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801600" cy="9601200" type="A3"/>
  <p:notesSz cx="10234613" cy="1466215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9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9674"/>
    <a:srgbClr val="B98A5C"/>
    <a:srgbClr val="F3F3F3"/>
    <a:srgbClr val="98714A"/>
    <a:srgbClr val="C6C6C6"/>
    <a:srgbClr val="148D4A"/>
    <a:srgbClr val="00FF01"/>
    <a:srgbClr val="006380"/>
    <a:srgbClr val="B8895B"/>
    <a:srgbClr val="00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710" y="102"/>
      </p:cViewPr>
      <p:guideLst>
        <p:guide orient="horz" pos="3024"/>
        <p:guide pos="39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7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066" y="0"/>
            <a:ext cx="443486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790"/>
            </a:lvl1pPr>
          </a:lstStyle>
          <a:p>
            <a:fld id="{0F9B84EA-7D68-4D60-9CB1-D50884785D1C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3926498"/>
            <a:ext cx="443486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7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066" y="13926498"/>
            <a:ext cx="443486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7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066" y="0"/>
            <a:ext cx="443486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8503" y="1832769"/>
            <a:ext cx="8797290" cy="49484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30" y="7056160"/>
            <a:ext cx="8187436" cy="5773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926498"/>
            <a:ext cx="443486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066" y="13926498"/>
            <a:ext cx="443486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17688" y="1833563"/>
            <a:ext cx="6599237" cy="49482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58758" y="1280160"/>
            <a:ext cx="10289307" cy="359856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8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58758" y="4984560"/>
            <a:ext cx="10289307" cy="206136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3360" spc="20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38829" y="1083600"/>
            <a:ext cx="11521604" cy="767592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58758" y="3477600"/>
            <a:ext cx="10289307" cy="142632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84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58758" y="4984560"/>
            <a:ext cx="10289307" cy="66024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336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8829" y="851760"/>
            <a:ext cx="11517824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8829" y="2086560"/>
            <a:ext cx="11517824" cy="666288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0370" y="5387760"/>
            <a:ext cx="8157356" cy="107352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616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0370" y="6461280"/>
            <a:ext cx="8157356" cy="121464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5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8829" y="851760"/>
            <a:ext cx="11517824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38829" y="2101680"/>
            <a:ext cx="5435717" cy="66477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32276" y="2101680"/>
            <a:ext cx="5435717" cy="664776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8829" y="851760"/>
            <a:ext cx="11517824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38829" y="2000880"/>
            <a:ext cx="5609600" cy="53424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8829" y="2595600"/>
            <a:ext cx="5609600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47631" y="1990421"/>
            <a:ext cx="5609600" cy="53424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47631" y="2595600"/>
            <a:ext cx="5609600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8829" y="851760"/>
            <a:ext cx="11517824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38829" y="2177280"/>
            <a:ext cx="5494809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68015" y="2177280"/>
            <a:ext cx="5488638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2024/6/12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46693" y="1280160"/>
            <a:ext cx="1096216" cy="70408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392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0134" y="1280160"/>
            <a:ext cx="9627797" cy="7040880"/>
          </a:xfrm>
        </p:spPr>
        <p:txBody>
          <a:bodyPr vert="eaVert" lIns="46800" tIns="46800" rIns="46800" bIns="46800"/>
          <a:lstStyle>
            <a:lvl1pPr marL="320040" indent="-320040">
              <a:spcAft>
                <a:spcPts val="1000"/>
              </a:spcAft>
              <a:defRPr spc="300"/>
            </a:lvl1pPr>
            <a:lvl2pPr marL="960120" indent="-320040">
              <a:defRPr spc="300"/>
            </a:lvl2pPr>
            <a:lvl3pPr marL="1600200" indent="-320040">
              <a:defRPr spc="300"/>
            </a:lvl3pPr>
            <a:lvl4pPr marL="2240280" indent="-320040">
              <a:defRPr spc="300"/>
            </a:lvl4pPr>
            <a:lvl5pPr marL="2880360" indent="-32004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38829" y="851760"/>
            <a:ext cx="11517824" cy="98784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38829" y="2086560"/>
            <a:ext cx="11517824" cy="6662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42609" y="8840160"/>
            <a:ext cx="2835040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321862" y="8840160"/>
            <a:ext cx="4158059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9321613" y="8840160"/>
            <a:ext cx="2835040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80160" rtl="0" eaLnBrk="1" fontAlgn="auto" latinLnBrk="0" hangingPunct="1">
        <a:lnSpc>
          <a:spcPct val="100000"/>
        </a:lnSpc>
        <a:spcBef>
          <a:spcPct val="0"/>
        </a:spcBef>
        <a:buNone/>
        <a:defRPr sz="504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5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96012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2253615" algn="l"/>
          <a:tab pos="2253615" algn="l"/>
          <a:tab pos="2253615" algn="l"/>
          <a:tab pos="2253615" algn="l"/>
        </a:tabLst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60020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224028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88036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tags" Target="../tags/tag10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42" Type="http://schemas.openxmlformats.org/officeDocument/2006/relationships/tags" Target="../tags/tag105.xml"/><Relationship Id="rId47" Type="http://schemas.openxmlformats.org/officeDocument/2006/relationships/notesSlide" Target="../notesSlides/notesSlide1.xml"/><Relationship Id="rId50" Type="http://schemas.openxmlformats.org/officeDocument/2006/relationships/image" Target="../media/image3.jpe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tags" Target="../tags/tag101.xml"/><Relationship Id="rId46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41" Type="http://schemas.openxmlformats.org/officeDocument/2006/relationships/tags" Target="../tags/tag104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tags" Target="../tags/tag100.xml"/><Relationship Id="rId40" Type="http://schemas.openxmlformats.org/officeDocument/2006/relationships/tags" Target="../tags/tag103.xml"/><Relationship Id="rId45" Type="http://schemas.openxmlformats.org/officeDocument/2006/relationships/tags" Target="../tags/tag108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99.xml"/><Relationship Id="rId49" Type="http://schemas.openxmlformats.org/officeDocument/2006/relationships/image" Target="../media/image2.jpe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4" Type="http://schemas.openxmlformats.org/officeDocument/2006/relationships/tags" Target="../tags/tag107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Relationship Id="rId43" Type="http://schemas.openxmlformats.org/officeDocument/2006/relationships/tags" Target="../tags/tag106.xml"/><Relationship Id="rId48" Type="http://schemas.openxmlformats.org/officeDocument/2006/relationships/image" Target="../media/image1.jpeg"/><Relationship Id="rId8" Type="http://schemas.openxmlformats.org/officeDocument/2006/relationships/tags" Target="../tags/tag71.xml"/><Relationship Id="rId5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5837B6D-5B9E-42EF-B692-199D085CD780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2" t="14691" r="16017" b="20221"/>
          <a:stretch/>
        </p:blipFill>
        <p:spPr>
          <a:xfrm>
            <a:off x="8353425" y="1257300"/>
            <a:ext cx="4191000" cy="6406243"/>
          </a:xfrm>
          <a:prstGeom prst="rect">
            <a:avLst/>
          </a:prstGeom>
        </p:spPr>
      </p:pic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C043D7E8-7239-0E52-AAF8-6506BCB22A8C}"/>
              </a:ext>
            </a:extLst>
          </p:cNvPr>
          <p:cNvSpPr/>
          <p:nvPr/>
        </p:nvSpPr>
        <p:spPr>
          <a:xfrm>
            <a:off x="8360933" y="1244600"/>
            <a:ext cx="4199367" cy="6429375"/>
          </a:xfrm>
          <a:custGeom>
            <a:avLst/>
            <a:gdLst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2252482 w 4209415"/>
              <a:gd name="connsiteY5" fmla="*/ 2612458 h 6422390"/>
              <a:gd name="connsiteX6" fmla="*/ 2404087 w 4209415"/>
              <a:gd name="connsiteY6" fmla="*/ 2975382 h 6422390"/>
              <a:gd name="connsiteX7" fmla="*/ 2402849 w 4209415"/>
              <a:gd name="connsiteY7" fmla="*/ 2977239 h 6422390"/>
              <a:gd name="connsiteX8" fmla="*/ 1984542 w 4209415"/>
              <a:gd name="connsiteY8" fmla="*/ 3616456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0 w 4209415"/>
              <a:gd name="connsiteY33" fmla="*/ 0 h 6422390"/>
              <a:gd name="connsiteX34" fmla="*/ 4209415 w 4209415"/>
              <a:gd name="connsiteY34" fmla="*/ 0 h 6422390"/>
              <a:gd name="connsiteX35" fmla="*/ 4209415 w 4209415"/>
              <a:gd name="connsiteY35" fmla="*/ 6422390 h 6422390"/>
              <a:gd name="connsiteX36" fmla="*/ 0 w 4209415"/>
              <a:gd name="connsiteY36" fmla="*/ 642239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2404087 w 4209415"/>
              <a:gd name="connsiteY6" fmla="*/ 2975382 h 6422390"/>
              <a:gd name="connsiteX7" fmla="*/ 2402849 w 4209415"/>
              <a:gd name="connsiteY7" fmla="*/ 2977239 h 6422390"/>
              <a:gd name="connsiteX8" fmla="*/ 1984542 w 4209415"/>
              <a:gd name="connsiteY8" fmla="*/ 3616456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2124390 w 4209415"/>
              <a:gd name="connsiteY33" fmla="*/ 2116182 h 6422390"/>
              <a:gd name="connsiteX34" fmla="*/ 0 w 4209415"/>
              <a:gd name="connsiteY34" fmla="*/ 0 h 6422390"/>
              <a:gd name="connsiteX35" fmla="*/ 4209415 w 4209415"/>
              <a:gd name="connsiteY35" fmla="*/ 0 h 6422390"/>
              <a:gd name="connsiteX36" fmla="*/ 4209415 w 4209415"/>
              <a:gd name="connsiteY36" fmla="*/ 6422390 h 6422390"/>
              <a:gd name="connsiteX37" fmla="*/ 0 w 4209415"/>
              <a:gd name="connsiteY37" fmla="*/ 6422390 h 6422390"/>
              <a:gd name="connsiteX38" fmla="*/ 0 w 4209415"/>
              <a:gd name="connsiteY38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2404087 w 4209415"/>
              <a:gd name="connsiteY6" fmla="*/ 2975382 h 6422390"/>
              <a:gd name="connsiteX7" fmla="*/ 1619930 w 4209415"/>
              <a:gd name="connsiteY7" fmla="*/ 3172289 h 6422390"/>
              <a:gd name="connsiteX8" fmla="*/ 1984542 w 4209415"/>
              <a:gd name="connsiteY8" fmla="*/ 3616456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2124390 w 4209415"/>
              <a:gd name="connsiteY33" fmla="*/ 2116182 h 6422390"/>
              <a:gd name="connsiteX34" fmla="*/ 0 w 4209415"/>
              <a:gd name="connsiteY34" fmla="*/ 0 h 6422390"/>
              <a:gd name="connsiteX35" fmla="*/ 4209415 w 4209415"/>
              <a:gd name="connsiteY35" fmla="*/ 0 h 6422390"/>
              <a:gd name="connsiteX36" fmla="*/ 4209415 w 4209415"/>
              <a:gd name="connsiteY36" fmla="*/ 6422390 h 6422390"/>
              <a:gd name="connsiteX37" fmla="*/ 0 w 4209415"/>
              <a:gd name="connsiteY37" fmla="*/ 6422390 h 6422390"/>
              <a:gd name="connsiteX38" fmla="*/ 0 w 4209415"/>
              <a:gd name="connsiteY38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2404087 w 4209415"/>
              <a:gd name="connsiteY6" fmla="*/ 2975382 h 6422390"/>
              <a:gd name="connsiteX7" fmla="*/ 1619930 w 4209415"/>
              <a:gd name="connsiteY7" fmla="*/ 3172289 h 6422390"/>
              <a:gd name="connsiteX8" fmla="*/ 1473735 w 4209415"/>
              <a:gd name="connsiteY8" fmla="*/ 3174025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2124390 w 4209415"/>
              <a:gd name="connsiteY33" fmla="*/ 2116182 h 6422390"/>
              <a:gd name="connsiteX34" fmla="*/ 0 w 4209415"/>
              <a:gd name="connsiteY34" fmla="*/ 0 h 6422390"/>
              <a:gd name="connsiteX35" fmla="*/ 4209415 w 4209415"/>
              <a:gd name="connsiteY35" fmla="*/ 0 h 6422390"/>
              <a:gd name="connsiteX36" fmla="*/ 4209415 w 4209415"/>
              <a:gd name="connsiteY36" fmla="*/ 6422390 h 6422390"/>
              <a:gd name="connsiteX37" fmla="*/ 0 w 4209415"/>
              <a:gd name="connsiteY37" fmla="*/ 6422390 h 6422390"/>
              <a:gd name="connsiteX38" fmla="*/ 0 w 4209415"/>
              <a:gd name="connsiteY38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619930 w 4209415"/>
              <a:gd name="connsiteY7" fmla="*/ 3172289 h 6422390"/>
              <a:gd name="connsiteX8" fmla="*/ 1473735 w 4209415"/>
              <a:gd name="connsiteY8" fmla="*/ 3174025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2124390 w 4209415"/>
              <a:gd name="connsiteY33" fmla="*/ 2116182 h 6422390"/>
              <a:gd name="connsiteX34" fmla="*/ 0 w 4209415"/>
              <a:gd name="connsiteY34" fmla="*/ 0 h 6422390"/>
              <a:gd name="connsiteX35" fmla="*/ 4209415 w 4209415"/>
              <a:gd name="connsiteY35" fmla="*/ 0 h 6422390"/>
              <a:gd name="connsiteX36" fmla="*/ 4209415 w 4209415"/>
              <a:gd name="connsiteY36" fmla="*/ 6422390 h 6422390"/>
              <a:gd name="connsiteX37" fmla="*/ 0 w 4209415"/>
              <a:gd name="connsiteY37" fmla="*/ 6422390 h 6422390"/>
              <a:gd name="connsiteX38" fmla="*/ 0 w 4209415"/>
              <a:gd name="connsiteY38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73735 w 4209415"/>
              <a:gd name="connsiteY7" fmla="*/ 3174025 h 6422390"/>
              <a:gd name="connsiteX8" fmla="*/ 1715056 w 4209415"/>
              <a:gd name="connsiteY8" fmla="*/ 3883158 h 6422390"/>
              <a:gd name="connsiteX9" fmla="*/ 1701133 w 4209415"/>
              <a:gd name="connsiteY9" fmla="*/ 3896462 h 6422390"/>
              <a:gd name="connsiteX10" fmla="*/ 1739499 w 4209415"/>
              <a:gd name="connsiteY10" fmla="*/ 4003514 h 6422390"/>
              <a:gd name="connsiteX11" fmla="*/ 1741974 w 4209415"/>
              <a:gd name="connsiteY11" fmla="*/ 4001348 h 6422390"/>
              <a:gd name="connsiteX12" fmla="*/ 2017648 w 4209415"/>
              <a:gd name="connsiteY12" fmla="*/ 3691640 h 6422390"/>
              <a:gd name="connsiteX13" fmla="*/ 2138932 w 4209415"/>
              <a:gd name="connsiteY13" fmla="*/ 3505692 h 6422390"/>
              <a:gd name="connsiteX14" fmla="*/ 2170800 w 4209415"/>
              <a:gd name="connsiteY14" fmla="*/ 3457116 h 6422390"/>
              <a:gd name="connsiteX15" fmla="*/ 2171110 w 4209415"/>
              <a:gd name="connsiteY15" fmla="*/ 3456497 h 6422390"/>
              <a:gd name="connsiteX16" fmla="*/ 2271046 w 4209415"/>
              <a:gd name="connsiteY16" fmla="*/ 3345114 h 6422390"/>
              <a:gd name="connsiteX17" fmla="*/ 2315908 w 4209415"/>
              <a:gd name="connsiteY17" fmla="*/ 3293444 h 6422390"/>
              <a:gd name="connsiteX18" fmla="*/ 2321477 w 4209415"/>
              <a:gd name="connsiteY18" fmla="*/ 3282924 h 6422390"/>
              <a:gd name="connsiteX19" fmla="*/ 2340970 w 4209415"/>
              <a:gd name="connsiteY19" fmla="*/ 3263433 h 6422390"/>
              <a:gd name="connsiteX20" fmla="*/ 2349014 w 4209415"/>
              <a:gd name="connsiteY20" fmla="*/ 3255698 h 6422390"/>
              <a:gd name="connsiteX21" fmla="*/ 2372219 w 4209415"/>
              <a:gd name="connsiteY21" fmla="*/ 3228161 h 6422390"/>
              <a:gd name="connsiteX22" fmla="*/ 2465967 w 4209415"/>
              <a:gd name="connsiteY22" fmla="*/ 3127606 h 6422390"/>
              <a:gd name="connsiteX23" fmla="*/ 2470917 w 4209415"/>
              <a:gd name="connsiteY23" fmla="*/ 3122965 h 6422390"/>
              <a:gd name="connsiteX24" fmla="*/ 2477415 w 4209415"/>
              <a:gd name="connsiteY24" fmla="*/ 3115231 h 6422390"/>
              <a:gd name="connsiteX25" fmla="*/ 2537747 w 4209415"/>
              <a:gd name="connsiteY25" fmla="*/ 3047781 h 6422390"/>
              <a:gd name="connsiteX26" fmla="*/ 2543935 w 4209415"/>
              <a:gd name="connsiteY26" fmla="*/ 3024577 h 6422390"/>
              <a:gd name="connsiteX27" fmla="*/ 2553217 w 4209415"/>
              <a:gd name="connsiteY27" fmla="*/ 2987758 h 6422390"/>
              <a:gd name="connsiteX28" fmla="*/ 2340660 w 4209415"/>
              <a:gd name="connsiteY28" fmla="*/ 2504168 h 6422390"/>
              <a:gd name="connsiteX29" fmla="*/ 2185651 w 4209415"/>
              <a:gd name="connsiteY29" fmla="*/ 2143409 h 6422390"/>
              <a:gd name="connsiteX30" fmla="*/ 2150689 w 4209415"/>
              <a:gd name="connsiteY30" fmla="*/ 2127939 h 6422390"/>
              <a:gd name="connsiteX31" fmla="*/ 2150070 w 4209415"/>
              <a:gd name="connsiteY31" fmla="*/ 2127939 h 6422390"/>
              <a:gd name="connsiteX32" fmla="*/ 2124390 w 4209415"/>
              <a:gd name="connsiteY32" fmla="*/ 2116182 h 6422390"/>
              <a:gd name="connsiteX33" fmla="*/ 0 w 4209415"/>
              <a:gd name="connsiteY33" fmla="*/ 0 h 6422390"/>
              <a:gd name="connsiteX34" fmla="*/ 4209415 w 4209415"/>
              <a:gd name="connsiteY34" fmla="*/ 0 h 6422390"/>
              <a:gd name="connsiteX35" fmla="*/ 4209415 w 4209415"/>
              <a:gd name="connsiteY35" fmla="*/ 6422390 h 6422390"/>
              <a:gd name="connsiteX36" fmla="*/ 0 w 4209415"/>
              <a:gd name="connsiteY36" fmla="*/ 6422390 h 6422390"/>
              <a:gd name="connsiteX37" fmla="*/ 0 w 4209415"/>
              <a:gd name="connsiteY37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15056 w 4209415"/>
              <a:gd name="connsiteY8" fmla="*/ 3883158 h 6422390"/>
              <a:gd name="connsiteX9" fmla="*/ 1701133 w 4209415"/>
              <a:gd name="connsiteY9" fmla="*/ 3896462 h 6422390"/>
              <a:gd name="connsiteX10" fmla="*/ 1739499 w 4209415"/>
              <a:gd name="connsiteY10" fmla="*/ 4003514 h 6422390"/>
              <a:gd name="connsiteX11" fmla="*/ 1741974 w 4209415"/>
              <a:gd name="connsiteY11" fmla="*/ 4001348 h 6422390"/>
              <a:gd name="connsiteX12" fmla="*/ 2017648 w 4209415"/>
              <a:gd name="connsiteY12" fmla="*/ 3691640 h 6422390"/>
              <a:gd name="connsiteX13" fmla="*/ 2138932 w 4209415"/>
              <a:gd name="connsiteY13" fmla="*/ 3505692 h 6422390"/>
              <a:gd name="connsiteX14" fmla="*/ 2170800 w 4209415"/>
              <a:gd name="connsiteY14" fmla="*/ 3457116 h 6422390"/>
              <a:gd name="connsiteX15" fmla="*/ 2171110 w 4209415"/>
              <a:gd name="connsiteY15" fmla="*/ 3456497 h 6422390"/>
              <a:gd name="connsiteX16" fmla="*/ 2271046 w 4209415"/>
              <a:gd name="connsiteY16" fmla="*/ 3345114 h 6422390"/>
              <a:gd name="connsiteX17" fmla="*/ 2315908 w 4209415"/>
              <a:gd name="connsiteY17" fmla="*/ 3293444 h 6422390"/>
              <a:gd name="connsiteX18" fmla="*/ 2321477 w 4209415"/>
              <a:gd name="connsiteY18" fmla="*/ 3282924 h 6422390"/>
              <a:gd name="connsiteX19" fmla="*/ 2340970 w 4209415"/>
              <a:gd name="connsiteY19" fmla="*/ 3263433 h 6422390"/>
              <a:gd name="connsiteX20" fmla="*/ 2349014 w 4209415"/>
              <a:gd name="connsiteY20" fmla="*/ 3255698 h 6422390"/>
              <a:gd name="connsiteX21" fmla="*/ 2372219 w 4209415"/>
              <a:gd name="connsiteY21" fmla="*/ 3228161 h 6422390"/>
              <a:gd name="connsiteX22" fmla="*/ 2465967 w 4209415"/>
              <a:gd name="connsiteY22" fmla="*/ 3127606 h 6422390"/>
              <a:gd name="connsiteX23" fmla="*/ 2470917 w 4209415"/>
              <a:gd name="connsiteY23" fmla="*/ 3122965 h 6422390"/>
              <a:gd name="connsiteX24" fmla="*/ 2477415 w 4209415"/>
              <a:gd name="connsiteY24" fmla="*/ 3115231 h 6422390"/>
              <a:gd name="connsiteX25" fmla="*/ 2537747 w 4209415"/>
              <a:gd name="connsiteY25" fmla="*/ 3047781 h 6422390"/>
              <a:gd name="connsiteX26" fmla="*/ 2543935 w 4209415"/>
              <a:gd name="connsiteY26" fmla="*/ 3024577 h 6422390"/>
              <a:gd name="connsiteX27" fmla="*/ 2553217 w 4209415"/>
              <a:gd name="connsiteY27" fmla="*/ 2987758 h 6422390"/>
              <a:gd name="connsiteX28" fmla="*/ 2340660 w 4209415"/>
              <a:gd name="connsiteY28" fmla="*/ 2504168 h 6422390"/>
              <a:gd name="connsiteX29" fmla="*/ 2185651 w 4209415"/>
              <a:gd name="connsiteY29" fmla="*/ 2143409 h 6422390"/>
              <a:gd name="connsiteX30" fmla="*/ 2150689 w 4209415"/>
              <a:gd name="connsiteY30" fmla="*/ 2127939 h 6422390"/>
              <a:gd name="connsiteX31" fmla="*/ 2150070 w 4209415"/>
              <a:gd name="connsiteY31" fmla="*/ 2127939 h 6422390"/>
              <a:gd name="connsiteX32" fmla="*/ 2124390 w 4209415"/>
              <a:gd name="connsiteY32" fmla="*/ 2116182 h 6422390"/>
              <a:gd name="connsiteX33" fmla="*/ 0 w 4209415"/>
              <a:gd name="connsiteY33" fmla="*/ 0 h 6422390"/>
              <a:gd name="connsiteX34" fmla="*/ 4209415 w 4209415"/>
              <a:gd name="connsiteY34" fmla="*/ 0 h 6422390"/>
              <a:gd name="connsiteX35" fmla="*/ 4209415 w 4209415"/>
              <a:gd name="connsiteY35" fmla="*/ 6422390 h 6422390"/>
              <a:gd name="connsiteX36" fmla="*/ 0 w 4209415"/>
              <a:gd name="connsiteY36" fmla="*/ 6422390 h 6422390"/>
              <a:gd name="connsiteX37" fmla="*/ 0 w 4209415"/>
              <a:gd name="connsiteY37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15056 w 4209415"/>
              <a:gd name="connsiteY8" fmla="*/ 3883158 h 6422390"/>
              <a:gd name="connsiteX9" fmla="*/ 1739499 w 4209415"/>
              <a:gd name="connsiteY9" fmla="*/ 4003514 h 6422390"/>
              <a:gd name="connsiteX10" fmla="*/ 1741974 w 4209415"/>
              <a:gd name="connsiteY10" fmla="*/ 4001348 h 6422390"/>
              <a:gd name="connsiteX11" fmla="*/ 2017648 w 4209415"/>
              <a:gd name="connsiteY11" fmla="*/ 3691640 h 6422390"/>
              <a:gd name="connsiteX12" fmla="*/ 2138932 w 4209415"/>
              <a:gd name="connsiteY12" fmla="*/ 3505692 h 6422390"/>
              <a:gd name="connsiteX13" fmla="*/ 2170800 w 4209415"/>
              <a:gd name="connsiteY13" fmla="*/ 3457116 h 6422390"/>
              <a:gd name="connsiteX14" fmla="*/ 2171110 w 4209415"/>
              <a:gd name="connsiteY14" fmla="*/ 3456497 h 6422390"/>
              <a:gd name="connsiteX15" fmla="*/ 2271046 w 4209415"/>
              <a:gd name="connsiteY15" fmla="*/ 3345114 h 6422390"/>
              <a:gd name="connsiteX16" fmla="*/ 2315908 w 4209415"/>
              <a:gd name="connsiteY16" fmla="*/ 3293444 h 6422390"/>
              <a:gd name="connsiteX17" fmla="*/ 2321477 w 4209415"/>
              <a:gd name="connsiteY17" fmla="*/ 3282924 h 6422390"/>
              <a:gd name="connsiteX18" fmla="*/ 2340970 w 4209415"/>
              <a:gd name="connsiteY18" fmla="*/ 3263433 h 6422390"/>
              <a:gd name="connsiteX19" fmla="*/ 2349014 w 4209415"/>
              <a:gd name="connsiteY19" fmla="*/ 3255698 h 6422390"/>
              <a:gd name="connsiteX20" fmla="*/ 2372219 w 4209415"/>
              <a:gd name="connsiteY20" fmla="*/ 3228161 h 6422390"/>
              <a:gd name="connsiteX21" fmla="*/ 2465967 w 4209415"/>
              <a:gd name="connsiteY21" fmla="*/ 3127606 h 6422390"/>
              <a:gd name="connsiteX22" fmla="*/ 2470917 w 4209415"/>
              <a:gd name="connsiteY22" fmla="*/ 3122965 h 6422390"/>
              <a:gd name="connsiteX23" fmla="*/ 2477415 w 4209415"/>
              <a:gd name="connsiteY23" fmla="*/ 3115231 h 6422390"/>
              <a:gd name="connsiteX24" fmla="*/ 2537747 w 4209415"/>
              <a:gd name="connsiteY24" fmla="*/ 3047781 h 6422390"/>
              <a:gd name="connsiteX25" fmla="*/ 2543935 w 4209415"/>
              <a:gd name="connsiteY25" fmla="*/ 3024577 h 6422390"/>
              <a:gd name="connsiteX26" fmla="*/ 2553217 w 4209415"/>
              <a:gd name="connsiteY26" fmla="*/ 2987758 h 6422390"/>
              <a:gd name="connsiteX27" fmla="*/ 2340660 w 4209415"/>
              <a:gd name="connsiteY27" fmla="*/ 2504168 h 6422390"/>
              <a:gd name="connsiteX28" fmla="*/ 2185651 w 4209415"/>
              <a:gd name="connsiteY28" fmla="*/ 2143409 h 6422390"/>
              <a:gd name="connsiteX29" fmla="*/ 2150689 w 4209415"/>
              <a:gd name="connsiteY29" fmla="*/ 2127939 h 6422390"/>
              <a:gd name="connsiteX30" fmla="*/ 2150070 w 4209415"/>
              <a:gd name="connsiteY30" fmla="*/ 2127939 h 6422390"/>
              <a:gd name="connsiteX31" fmla="*/ 2124390 w 4209415"/>
              <a:gd name="connsiteY31" fmla="*/ 2116182 h 6422390"/>
              <a:gd name="connsiteX32" fmla="*/ 0 w 4209415"/>
              <a:gd name="connsiteY32" fmla="*/ 0 h 6422390"/>
              <a:gd name="connsiteX33" fmla="*/ 4209415 w 4209415"/>
              <a:gd name="connsiteY33" fmla="*/ 0 h 6422390"/>
              <a:gd name="connsiteX34" fmla="*/ 4209415 w 4209415"/>
              <a:gd name="connsiteY34" fmla="*/ 6422390 h 6422390"/>
              <a:gd name="connsiteX35" fmla="*/ 0 w 4209415"/>
              <a:gd name="connsiteY35" fmla="*/ 6422390 h 6422390"/>
              <a:gd name="connsiteX36" fmla="*/ 0 w 4209415"/>
              <a:gd name="connsiteY36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15056 w 4209415"/>
              <a:gd name="connsiteY8" fmla="*/ 3883158 h 6422390"/>
              <a:gd name="connsiteX9" fmla="*/ 1739499 w 4209415"/>
              <a:gd name="connsiteY9" fmla="*/ 4003514 h 6422390"/>
              <a:gd name="connsiteX10" fmla="*/ 1768231 w 4209415"/>
              <a:gd name="connsiteY10" fmla="*/ 3984697 h 6422390"/>
              <a:gd name="connsiteX11" fmla="*/ 2017648 w 4209415"/>
              <a:gd name="connsiteY11" fmla="*/ 3691640 h 6422390"/>
              <a:gd name="connsiteX12" fmla="*/ 2138932 w 4209415"/>
              <a:gd name="connsiteY12" fmla="*/ 3505692 h 6422390"/>
              <a:gd name="connsiteX13" fmla="*/ 2170800 w 4209415"/>
              <a:gd name="connsiteY13" fmla="*/ 3457116 h 6422390"/>
              <a:gd name="connsiteX14" fmla="*/ 2171110 w 4209415"/>
              <a:gd name="connsiteY14" fmla="*/ 3456497 h 6422390"/>
              <a:gd name="connsiteX15" fmla="*/ 2271046 w 4209415"/>
              <a:gd name="connsiteY15" fmla="*/ 3345114 h 6422390"/>
              <a:gd name="connsiteX16" fmla="*/ 2315908 w 4209415"/>
              <a:gd name="connsiteY16" fmla="*/ 3293444 h 6422390"/>
              <a:gd name="connsiteX17" fmla="*/ 2321477 w 4209415"/>
              <a:gd name="connsiteY17" fmla="*/ 3282924 h 6422390"/>
              <a:gd name="connsiteX18" fmla="*/ 2340970 w 4209415"/>
              <a:gd name="connsiteY18" fmla="*/ 3263433 h 6422390"/>
              <a:gd name="connsiteX19" fmla="*/ 2349014 w 4209415"/>
              <a:gd name="connsiteY19" fmla="*/ 3255698 h 6422390"/>
              <a:gd name="connsiteX20" fmla="*/ 2372219 w 4209415"/>
              <a:gd name="connsiteY20" fmla="*/ 3228161 h 6422390"/>
              <a:gd name="connsiteX21" fmla="*/ 2465967 w 4209415"/>
              <a:gd name="connsiteY21" fmla="*/ 3127606 h 6422390"/>
              <a:gd name="connsiteX22" fmla="*/ 2470917 w 4209415"/>
              <a:gd name="connsiteY22" fmla="*/ 3122965 h 6422390"/>
              <a:gd name="connsiteX23" fmla="*/ 2477415 w 4209415"/>
              <a:gd name="connsiteY23" fmla="*/ 3115231 h 6422390"/>
              <a:gd name="connsiteX24" fmla="*/ 2537747 w 4209415"/>
              <a:gd name="connsiteY24" fmla="*/ 3047781 h 6422390"/>
              <a:gd name="connsiteX25" fmla="*/ 2543935 w 4209415"/>
              <a:gd name="connsiteY25" fmla="*/ 3024577 h 6422390"/>
              <a:gd name="connsiteX26" fmla="*/ 2553217 w 4209415"/>
              <a:gd name="connsiteY26" fmla="*/ 2987758 h 6422390"/>
              <a:gd name="connsiteX27" fmla="*/ 2340660 w 4209415"/>
              <a:gd name="connsiteY27" fmla="*/ 2504168 h 6422390"/>
              <a:gd name="connsiteX28" fmla="*/ 2185651 w 4209415"/>
              <a:gd name="connsiteY28" fmla="*/ 2143409 h 6422390"/>
              <a:gd name="connsiteX29" fmla="*/ 2150689 w 4209415"/>
              <a:gd name="connsiteY29" fmla="*/ 2127939 h 6422390"/>
              <a:gd name="connsiteX30" fmla="*/ 2150070 w 4209415"/>
              <a:gd name="connsiteY30" fmla="*/ 2127939 h 6422390"/>
              <a:gd name="connsiteX31" fmla="*/ 2124390 w 4209415"/>
              <a:gd name="connsiteY31" fmla="*/ 2116182 h 6422390"/>
              <a:gd name="connsiteX32" fmla="*/ 0 w 4209415"/>
              <a:gd name="connsiteY32" fmla="*/ 0 h 6422390"/>
              <a:gd name="connsiteX33" fmla="*/ 4209415 w 4209415"/>
              <a:gd name="connsiteY33" fmla="*/ 0 h 6422390"/>
              <a:gd name="connsiteX34" fmla="*/ 4209415 w 4209415"/>
              <a:gd name="connsiteY34" fmla="*/ 6422390 h 6422390"/>
              <a:gd name="connsiteX35" fmla="*/ 0 w 4209415"/>
              <a:gd name="connsiteY35" fmla="*/ 6422390 h 6422390"/>
              <a:gd name="connsiteX36" fmla="*/ 0 w 4209415"/>
              <a:gd name="connsiteY36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39499 w 4209415"/>
              <a:gd name="connsiteY8" fmla="*/ 4003514 h 6422390"/>
              <a:gd name="connsiteX9" fmla="*/ 1768231 w 4209415"/>
              <a:gd name="connsiteY9" fmla="*/ 3984697 h 6422390"/>
              <a:gd name="connsiteX10" fmla="*/ 2017648 w 4209415"/>
              <a:gd name="connsiteY10" fmla="*/ 3691640 h 6422390"/>
              <a:gd name="connsiteX11" fmla="*/ 2138932 w 4209415"/>
              <a:gd name="connsiteY11" fmla="*/ 3505692 h 6422390"/>
              <a:gd name="connsiteX12" fmla="*/ 2170800 w 4209415"/>
              <a:gd name="connsiteY12" fmla="*/ 3457116 h 6422390"/>
              <a:gd name="connsiteX13" fmla="*/ 2171110 w 4209415"/>
              <a:gd name="connsiteY13" fmla="*/ 3456497 h 6422390"/>
              <a:gd name="connsiteX14" fmla="*/ 2271046 w 4209415"/>
              <a:gd name="connsiteY14" fmla="*/ 3345114 h 6422390"/>
              <a:gd name="connsiteX15" fmla="*/ 2315908 w 4209415"/>
              <a:gd name="connsiteY15" fmla="*/ 3293444 h 6422390"/>
              <a:gd name="connsiteX16" fmla="*/ 2321477 w 4209415"/>
              <a:gd name="connsiteY16" fmla="*/ 3282924 h 6422390"/>
              <a:gd name="connsiteX17" fmla="*/ 2340970 w 4209415"/>
              <a:gd name="connsiteY17" fmla="*/ 3263433 h 6422390"/>
              <a:gd name="connsiteX18" fmla="*/ 2349014 w 4209415"/>
              <a:gd name="connsiteY18" fmla="*/ 3255698 h 6422390"/>
              <a:gd name="connsiteX19" fmla="*/ 2372219 w 4209415"/>
              <a:gd name="connsiteY19" fmla="*/ 3228161 h 6422390"/>
              <a:gd name="connsiteX20" fmla="*/ 2465967 w 4209415"/>
              <a:gd name="connsiteY20" fmla="*/ 3127606 h 6422390"/>
              <a:gd name="connsiteX21" fmla="*/ 2470917 w 4209415"/>
              <a:gd name="connsiteY21" fmla="*/ 3122965 h 6422390"/>
              <a:gd name="connsiteX22" fmla="*/ 2477415 w 4209415"/>
              <a:gd name="connsiteY22" fmla="*/ 3115231 h 6422390"/>
              <a:gd name="connsiteX23" fmla="*/ 2537747 w 4209415"/>
              <a:gd name="connsiteY23" fmla="*/ 3047781 h 6422390"/>
              <a:gd name="connsiteX24" fmla="*/ 2543935 w 4209415"/>
              <a:gd name="connsiteY24" fmla="*/ 3024577 h 6422390"/>
              <a:gd name="connsiteX25" fmla="*/ 2553217 w 4209415"/>
              <a:gd name="connsiteY25" fmla="*/ 2987758 h 6422390"/>
              <a:gd name="connsiteX26" fmla="*/ 2340660 w 4209415"/>
              <a:gd name="connsiteY26" fmla="*/ 2504168 h 6422390"/>
              <a:gd name="connsiteX27" fmla="*/ 2185651 w 4209415"/>
              <a:gd name="connsiteY27" fmla="*/ 2143409 h 6422390"/>
              <a:gd name="connsiteX28" fmla="*/ 2150689 w 4209415"/>
              <a:gd name="connsiteY28" fmla="*/ 2127939 h 6422390"/>
              <a:gd name="connsiteX29" fmla="*/ 2150070 w 4209415"/>
              <a:gd name="connsiteY29" fmla="*/ 2127939 h 6422390"/>
              <a:gd name="connsiteX30" fmla="*/ 2124390 w 4209415"/>
              <a:gd name="connsiteY30" fmla="*/ 2116182 h 6422390"/>
              <a:gd name="connsiteX31" fmla="*/ 0 w 4209415"/>
              <a:gd name="connsiteY31" fmla="*/ 0 h 6422390"/>
              <a:gd name="connsiteX32" fmla="*/ 4209415 w 4209415"/>
              <a:gd name="connsiteY32" fmla="*/ 0 h 6422390"/>
              <a:gd name="connsiteX33" fmla="*/ 4209415 w 4209415"/>
              <a:gd name="connsiteY33" fmla="*/ 6422390 h 6422390"/>
              <a:gd name="connsiteX34" fmla="*/ 0 w 4209415"/>
              <a:gd name="connsiteY34" fmla="*/ 6422390 h 6422390"/>
              <a:gd name="connsiteX35" fmla="*/ 0 w 4209415"/>
              <a:gd name="connsiteY35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46660 w 4209415"/>
              <a:gd name="connsiteY8" fmla="*/ 4001134 h 6422390"/>
              <a:gd name="connsiteX9" fmla="*/ 1768231 w 4209415"/>
              <a:gd name="connsiteY9" fmla="*/ 3984697 h 6422390"/>
              <a:gd name="connsiteX10" fmla="*/ 2017648 w 4209415"/>
              <a:gd name="connsiteY10" fmla="*/ 3691640 h 6422390"/>
              <a:gd name="connsiteX11" fmla="*/ 2138932 w 4209415"/>
              <a:gd name="connsiteY11" fmla="*/ 3505692 h 6422390"/>
              <a:gd name="connsiteX12" fmla="*/ 2170800 w 4209415"/>
              <a:gd name="connsiteY12" fmla="*/ 3457116 h 6422390"/>
              <a:gd name="connsiteX13" fmla="*/ 2171110 w 4209415"/>
              <a:gd name="connsiteY13" fmla="*/ 3456497 h 6422390"/>
              <a:gd name="connsiteX14" fmla="*/ 2271046 w 4209415"/>
              <a:gd name="connsiteY14" fmla="*/ 3345114 h 6422390"/>
              <a:gd name="connsiteX15" fmla="*/ 2315908 w 4209415"/>
              <a:gd name="connsiteY15" fmla="*/ 3293444 h 6422390"/>
              <a:gd name="connsiteX16" fmla="*/ 2321477 w 4209415"/>
              <a:gd name="connsiteY16" fmla="*/ 3282924 h 6422390"/>
              <a:gd name="connsiteX17" fmla="*/ 2340970 w 4209415"/>
              <a:gd name="connsiteY17" fmla="*/ 3263433 h 6422390"/>
              <a:gd name="connsiteX18" fmla="*/ 2349014 w 4209415"/>
              <a:gd name="connsiteY18" fmla="*/ 3255698 h 6422390"/>
              <a:gd name="connsiteX19" fmla="*/ 2372219 w 4209415"/>
              <a:gd name="connsiteY19" fmla="*/ 3228161 h 6422390"/>
              <a:gd name="connsiteX20" fmla="*/ 2465967 w 4209415"/>
              <a:gd name="connsiteY20" fmla="*/ 3127606 h 6422390"/>
              <a:gd name="connsiteX21" fmla="*/ 2470917 w 4209415"/>
              <a:gd name="connsiteY21" fmla="*/ 3122965 h 6422390"/>
              <a:gd name="connsiteX22" fmla="*/ 2477415 w 4209415"/>
              <a:gd name="connsiteY22" fmla="*/ 3115231 h 6422390"/>
              <a:gd name="connsiteX23" fmla="*/ 2537747 w 4209415"/>
              <a:gd name="connsiteY23" fmla="*/ 3047781 h 6422390"/>
              <a:gd name="connsiteX24" fmla="*/ 2543935 w 4209415"/>
              <a:gd name="connsiteY24" fmla="*/ 3024577 h 6422390"/>
              <a:gd name="connsiteX25" fmla="*/ 2553217 w 4209415"/>
              <a:gd name="connsiteY25" fmla="*/ 2987758 h 6422390"/>
              <a:gd name="connsiteX26" fmla="*/ 2340660 w 4209415"/>
              <a:gd name="connsiteY26" fmla="*/ 2504168 h 6422390"/>
              <a:gd name="connsiteX27" fmla="*/ 2185651 w 4209415"/>
              <a:gd name="connsiteY27" fmla="*/ 2143409 h 6422390"/>
              <a:gd name="connsiteX28" fmla="*/ 2150689 w 4209415"/>
              <a:gd name="connsiteY28" fmla="*/ 2127939 h 6422390"/>
              <a:gd name="connsiteX29" fmla="*/ 2150070 w 4209415"/>
              <a:gd name="connsiteY29" fmla="*/ 2127939 h 6422390"/>
              <a:gd name="connsiteX30" fmla="*/ 2124390 w 4209415"/>
              <a:gd name="connsiteY30" fmla="*/ 2116182 h 6422390"/>
              <a:gd name="connsiteX31" fmla="*/ 0 w 4209415"/>
              <a:gd name="connsiteY31" fmla="*/ 0 h 6422390"/>
              <a:gd name="connsiteX32" fmla="*/ 4209415 w 4209415"/>
              <a:gd name="connsiteY32" fmla="*/ 0 h 6422390"/>
              <a:gd name="connsiteX33" fmla="*/ 4209415 w 4209415"/>
              <a:gd name="connsiteY33" fmla="*/ 6422390 h 6422390"/>
              <a:gd name="connsiteX34" fmla="*/ 0 w 4209415"/>
              <a:gd name="connsiteY34" fmla="*/ 6422390 h 6422390"/>
              <a:gd name="connsiteX35" fmla="*/ 0 w 4209415"/>
              <a:gd name="connsiteY35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46660 w 4209415"/>
              <a:gd name="connsiteY8" fmla="*/ 4001134 h 6422390"/>
              <a:gd name="connsiteX9" fmla="*/ 2017648 w 4209415"/>
              <a:gd name="connsiteY9" fmla="*/ 3691640 h 6422390"/>
              <a:gd name="connsiteX10" fmla="*/ 2138932 w 4209415"/>
              <a:gd name="connsiteY10" fmla="*/ 3505692 h 6422390"/>
              <a:gd name="connsiteX11" fmla="*/ 2170800 w 4209415"/>
              <a:gd name="connsiteY11" fmla="*/ 3457116 h 6422390"/>
              <a:gd name="connsiteX12" fmla="*/ 2171110 w 4209415"/>
              <a:gd name="connsiteY12" fmla="*/ 3456497 h 6422390"/>
              <a:gd name="connsiteX13" fmla="*/ 2271046 w 4209415"/>
              <a:gd name="connsiteY13" fmla="*/ 3345114 h 6422390"/>
              <a:gd name="connsiteX14" fmla="*/ 2315908 w 4209415"/>
              <a:gd name="connsiteY14" fmla="*/ 3293444 h 6422390"/>
              <a:gd name="connsiteX15" fmla="*/ 2321477 w 4209415"/>
              <a:gd name="connsiteY15" fmla="*/ 3282924 h 6422390"/>
              <a:gd name="connsiteX16" fmla="*/ 2340970 w 4209415"/>
              <a:gd name="connsiteY16" fmla="*/ 3263433 h 6422390"/>
              <a:gd name="connsiteX17" fmla="*/ 2349014 w 4209415"/>
              <a:gd name="connsiteY17" fmla="*/ 3255698 h 6422390"/>
              <a:gd name="connsiteX18" fmla="*/ 2372219 w 4209415"/>
              <a:gd name="connsiteY18" fmla="*/ 3228161 h 6422390"/>
              <a:gd name="connsiteX19" fmla="*/ 2465967 w 4209415"/>
              <a:gd name="connsiteY19" fmla="*/ 3127606 h 6422390"/>
              <a:gd name="connsiteX20" fmla="*/ 2470917 w 4209415"/>
              <a:gd name="connsiteY20" fmla="*/ 3122965 h 6422390"/>
              <a:gd name="connsiteX21" fmla="*/ 2477415 w 4209415"/>
              <a:gd name="connsiteY21" fmla="*/ 3115231 h 6422390"/>
              <a:gd name="connsiteX22" fmla="*/ 2537747 w 4209415"/>
              <a:gd name="connsiteY22" fmla="*/ 3047781 h 6422390"/>
              <a:gd name="connsiteX23" fmla="*/ 2543935 w 4209415"/>
              <a:gd name="connsiteY23" fmla="*/ 3024577 h 6422390"/>
              <a:gd name="connsiteX24" fmla="*/ 2553217 w 4209415"/>
              <a:gd name="connsiteY24" fmla="*/ 2987758 h 6422390"/>
              <a:gd name="connsiteX25" fmla="*/ 2340660 w 4209415"/>
              <a:gd name="connsiteY25" fmla="*/ 2504168 h 6422390"/>
              <a:gd name="connsiteX26" fmla="*/ 2185651 w 4209415"/>
              <a:gd name="connsiteY26" fmla="*/ 2143409 h 6422390"/>
              <a:gd name="connsiteX27" fmla="*/ 2150689 w 4209415"/>
              <a:gd name="connsiteY27" fmla="*/ 2127939 h 6422390"/>
              <a:gd name="connsiteX28" fmla="*/ 2150070 w 4209415"/>
              <a:gd name="connsiteY28" fmla="*/ 2127939 h 6422390"/>
              <a:gd name="connsiteX29" fmla="*/ 2124390 w 4209415"/>
              <a:gd name="connsiteY29" fmla="*/ 2116182 h 6422390"/>
              <a:gd name="connsiteX30" fmla="*/ 0 w 4209415"/>
              <a:gd name="connsiteY30" fmla="*/ 0 h 6422390"/>
              <a:gd name="connsiteX31" fmla="*/ 4209415 w 4209415"/>
              <a:gd name="connsiteY31" fmla="*/ 0 h 6422390"/>
              <a:gd name="connsiteX32" fmla="*/ 4209415 w 4209415"/>
              <a:gd name="connsiteY32" fmla="*/ 6422390 h 6422390"/>
              <a:gd name="connsiteX33" fmla="*/ 0 w 4209415"/>
              <a:gd name="connsiteY33" fmla="*/ 6422390 h 6422390"/>
              <a:gd name="connsiteX34" fmla="*/ 0 w 4209415"/>
              <a:gd name="connsiteY34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58595 w 4209415"/>
              <a:gd name="connsiteY8" fmla="*/ 3979726 h 6422390"/>
              <a:gd name="connsiteX9" fmla="*/ 2017648 w 4209415"/>
              <a:gd name="connsiteY9" fmla="*/ 3691640 h 6422390"/>
              <a:gd name="connsiteX10" fmla="*/ 2138932 w 4209415"/>
              <a:gd name="connsiteY10" fmla="*/ 3505692 h 6422390"/>
              <a:gd name="connsiteX11" fmla="*/ 2170800 w 4209415"/>
              <a:gd name="connsiteY11" fmla="*/ 3457116 h 6422390"/>
              <a:gd name="connsiteX12" fmla="*/ 2171110 w 4209415"/>
              <a:gd name="connsiteY12" fmla="*/ 3456497 h 6422390"/>
              <a:gd name="connsiteX13" fmla="*/ 2271046 w 4209415"/>
              <a:gd name="connsiteY13" fmla="*/ 3345114 h 6422390"/>
              <a:gd name="connsiteX14" fmla="*/ 2315908 w 4209415"/>
              <a:gd name="connsiteY14" fmla="*/ 3293444 h 6422390"/>
              <a:gd name="connsiteX15" fmla="*/ 2321477 w 4209415"/>
              <a:gd name="connsiteY15" fmla="*/ 3282924 h 6422390"/>
              <a:gd name="connsiteX16" fmla="*/ 2340970 w 4209415"/>
              <a:gd name="connsiteY16" fmla="*/ 3263433 h 6422390"/>
              <a:gd name="connsiteX17" fmla="*/ 2349014 w 4209415"/>
              <a:gd name="connsiteY17" fmla="*/ 3255698 h 6422390"/>
              <a:gd name="connsiteX18" fmla="*/ 2372219 w 4209415"/>
              <a:gd name="connsiteY18" fmla="*/ 3228161 h 6422390"/>
              <a:gd name="connsiteX19" fmla="*/ 2465967 w 4209415"/>
              <a:gd name="connsiteY19" fmla="*/ 3127606 h 6422390"/>
              <a:gd name="connsiteX20" fmla="*/ 2470917 w 4209415"/>
              <a:gd name="connsiteY20" fmla="*/ 3122965 h 6422390"/>
              <a:gd name="connsiteX21" fmla="*/ 2477415 w 4209415"/>
              <a:gd name="connsiteY21" fmla="*/ 3115231 h 6422390"/>
              <a:gd name="connsiteX22" fmla="*/ 2537747 w 4209415"/>
              <a:gd name="connsiteY22" fmla="*/ 3047781 h 6422390"/>
              <a:gd name="connsiteX23" fmla="*/ 2543935 w 4209415"/>
              <a:gd name="connsiteY23" fmla="*/ 3024577 h 6422390"/>
              <a:gd name="connsiteX24" fmla="*/ 2553217 w 4209415"/>
              <a:gd name="connsiteY24" fmla="*/ 2987758 h 6422390"/>
              <a:gd name="connsiteX25" fmla="*/ 2340660 w 4209415"/>
              <a:gd name="connsiteY25" fmla="*/ 2504168 h 6422390"/>
              <a:gd name="connsiteX26" fmla="*/ 2185651 w 4209415"/>
              <a:gd name="connsiteY26" fmla="*/ 2143409 h 6422390"/>
              <a:gd name="connsiteX27" fmla="*/ 2150689 w 4209415"/>
              <a:gd name="connsiteY27" fmla="*/ 2127939 h 6422390"/>
              <a:gd name="connsiteX28" fmla="*/ 2150070 w 4209415"/>
              <a:gd name="connsiteY28" fmla="*/ 2127939 h 6422390"/>
              <a:gd name="connsiteX29" fmla="*/ 2124390 w 4209415"/>
              <a:gd name="connsiteY29" fmla="*/ 2116182 h 6422390"/>
              <a:gd name="connsiteX30" fmla="*/ 0 w 4209415"/>
              <a:gd name="connsiteY30" fmla="*/ 0 h 6422390"/>
              <a:gd name="connsiteX31" fmla="*/ 4209415 w 4209415"/>
              <a:gd name="connsiteY31" fmla="*/ 0 h 6422390"/>
              <a:gd name="connsiteX32" fmla="*/ 4209415 w 4209415"/>
              <a:gd name="connsiteY32" fmla="*/ 6422390 h 6422390"/>
              <a:gd name="connsiteX33" fmla="*/ 0 w 4209415"/>
              <a:gd name="connsiteY33" fmla="*/ 6422390 h 6422390"/>
              <a:gd name="connsiteX34" fmla="*/ 0 w 4209415"/>
              <a:gd name="connsiteY34" fmla="*/ 0 h 64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209415" h="6422390">
                <a:moveTo>
                  <a:pt x="2124390" y="2116182"/>
                </a:moveTo>
                <a:lnTo>
                  <a:pt x="2106755" y="2122679"/>
                </a:lnTo>
                <a:lnTo>
                  <a:pt x="2056013" y="2141243"/>
                </a:lnTo>
                <a:lnTo>
                  <a:pt x="1815920" y="2227566"/>
                </a:lnTo>
                <a:lnTo>
                  <a:pt x="2048278" y="2868021"/>
                </a:lnTo>
                <a:lnTo>
                  <a:pt x="1698710" y="3307027"/>
                </a:lnTo>
                <a:lnTo>
                  <a:pt x="1625941" y="3156160"/>
                </a:lnTo>
                <a:lnTo>
                  <a:pt x="1483283" y="3202569"/>
                </a:lnTo>
                <a:lnTo>
                  <a:pt x="1758595" y="3979726"/>
                </a:lnTo>
                <a:lnTo>
                  <a:pt x="2017648" y="3691640"/>
                </a:lnTo>
                <a:lnTo>
                  <a:pt x="2138932" y="3505692"/>
                </a:lnTo>
                <a:lnTo>
                  <a:pt x="2170800" y="3457116"/>
                </a:lnTo>
                <a:lnTo>
                  <a:pt x="2171110" y="3456497"/>
                </a:lnTo>
                <a:lnTo>
                  <a:pt x="2271046" y="3345114"/>
                </a:lnTo>
                <a:lnTo>
                  <a:pt x="2315908" y="3293444"/>
                </a:lnTo>
                <a:lnTo>
                  <a:pt x="2321477" y="3282924"/>
                </a:lnTo>
                <a:lnTo>
                  <a:pt x="2340970" y="3263433"/>
                </a:lnTo>
                <a:lnTo>
                  <a:pt x="2349014" y="3255698"/>
                </a:lnTo>
                <a:lnTo>
                  <a:pt x="2372219" y="3228161"/>
                </a:lnTo>
                <a:lnTo>
                  <a:pt x="2465967" y="3127606"/>
                </a:lnTo>
                <a:lnTo>
                  <a:pt x="2470917" y="3122965"/>
                </a:lnTo>
                <a:lnTo>
                  <a:pt x="2477415" y="3115231"/>
                </a:lnTo>
                <a:lnTo>
                  <a:pt x="2537747" y="3047781"/>
                </a:lnTo>
                <a:lnTo>
                  <a:pt x="2543935" y="3024577"/>
                </a:lnTo>
                <a:lnTo>
                  <a:pt x="2553217" y="2987758"/>
                </a:lnTo>
                <a:lnTo>
                  <a:pt x="2340660" y="2504168"/>
                </a:lnTo>
                <a:lnTo>
                  <a:pt x="2185651" y="2143409"/>
                </a:lnTo>
                <a:lnTo>
                  <a:pt x="2150689" y="2127939"/>
                </a:lnTo>
                <a:lnTo>
                  <a:pt x="2150070" y="2127939"/>
                </a:lnTo>
                <a:lnTo>
                  <a:pt x="2124390" y="2116182"/>
                </a:lnTo>
                <a:close/>
                <a:moveTo>
                  <a:pt x="0" y="0"/>
                </a:moveTo>
                <a:lnTo>
                  <a:pt x="4209415" y="0"/>
                </a:lnTo>
                <a:lnTo>
                  <a:pt x="4209415" y="6422390"/>
                </a:lnTo>
                <a:lnTo>
                  <a:pt x="0" y="64223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76" name="图片 7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8919"/>
          <a:stretch/>
        </p:blipFill>
        <p:spPr>
          <a:xfrm>
            <a:off x="4027805" y="1245870"/>
            <a:ext cx="4209415" cy="642810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64E48D7D-BBDF-DA27-AF6F-1A1293C6C1E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3960000">
            <a:off x="10429892" y="1947552"/>
            <a:ext cx="13150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宋体" panose="02010600030101010101" pitchFamily="2" charset="-122"/>
                <a:ea typeface="宋体" panose="02010600030101010101" pitchFamily="2" charset="-122"/>
              </a:rPr>
              <a:t>雷州青年运河</a:t>
            </a:r>
          </a:p>
        </p:txBody>
      </p:sp>
      <p:sp>
        <p:nvSpPr>
          <p:cNvPr id="230" name="文本框 229"/>
          <p:cNvSpPr txBox="1"/>
          <p:nvPr>
            <p:custDataLst>
              <p:tags r:id="rId4"/>
            </p:custDataLst>
          </p:nvPr>
        </p:nvSpPr>
        <p:spPr>
          <a:xfrm rot="3960000">
            <a:off x="6099827" y="1964235"/>
            <a:ext cx="13150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宋体" panose="02010600030101010101" pitchFamily="2" charset="-122"/>
                <a:ea typeface="宋体" panose="02010600030101010101" pitchFamily="2" charset="-122"/>
              </a:rPr>
              <a:t>雷州青年运河</a:t>
            </a:r>
          </a:p>
        </p:txBody>
      </p:sp>
      <p:sp>
        <p:nvSpPr>
          <p:cNvPr id="4" name="矩形 3"/>
          <p:cNvSpPr/>
          <p:nvPr/>
        </p:nvSpPr>
        <p:spPr>
          <a:xfrm>
            <a:off x="82550" y="102235"/>
            <a:ext cx="12623800" cy="94221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209550" y="190500"/>
            <a:ext cx="12351385" cy="92189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9550" y="190500"/>
            <a:ext cx="12350750" cy="6985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7325" y="182245"/>
            <a:ext cx="949515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《湛江市奋勇经济区首期控制性详细规划》FY</a:t>
            </a:r>
            <a:r>
              <a:rPr lang="en-US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-B-02-10、FY-</a:t>
            </a:r>
            <a:r>
              <a:rPr lang="en-US" altLang="zh-CN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B-02-11</a:t>
            </a:r>
            <a:r>
              <a:rPr lang="en-US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、FY-</a:t>
            </a:r>
            <a:r>
              <a:rPr lang="en-US" altLang="zh-CN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B-02-12</a:t>
            </a:r>
            <a:r>
              <a:rPr lang="en-US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、FY-</a:t>
            </a:r>
            <a:r>
              <a:rPr lang="en-US" altLang="zh-CN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B-02-13</a:t>
            </a:r>
            <a:r>
              <a:rPr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地块规划修编必要性论证草案公</a:t>
            </a:r>
            <a:r>
              <a:rPr lang="zh-CN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示</a:t>
            </a:r>
          </a:p>
        </p:txBody>
      </p:sp>
      <p:sp>
        <p:nvSpPr>
          <p:cNvPr id="8" name="矩形 7"/>
          <p:cNvSpPr/>
          <p:nvPr/>
        </p:nvSpPr>
        <p:spPr>
          <a:xfrm>
            <a:off x="209550" y="888365"/>
            <a:ext cx="3818255" cy="85217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027805" y="888365"/>
            <a:ext cx="8533130" cy="35750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4576445" y="901065"/>
            <a:ext cx="3227705" cy="313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经典特宋简" panose="02010609010101010101" pitchFamily="49" charset="-122"/>
                <a:sym typeface="+mn-ea"/>
              </a:rPr>
              <a:t>修编前土地利用规划图</a:t>
            </a: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8870315" y="883920"/>
            <a:ext cx="3227705" cy="330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经典特宋简" panose="02010609010101010101" pitchFamily="49" charset="-122"/>
                <a:sym typeface="+mn-ea"/>
              </a:rPr>
              <a:t>修编后土地利用规划图</a:t>
            </a: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8350885" y="889635"/>
            <a:ext cx="4209415" cy="678434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4028440" y="7673975"/>
            <a:ext cx="4208780" cy="173545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28845" y="7874635"/>
            <a:ext cx="569595" cy="195580"/>
          </a:xfrm>
          <a:prstGeom prst="rect">
            <a:avLst/>
          </a:prstGeom>
          <a:solidFill>
            <a:srgbClr val="008A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U13</a:t>
            </a:r>
          </a:p>
        </p:txBody>
      </p:sp>
      <p:sp>
        <p:nvSpPr>
          <p:cNvPr id="12" name="矩形 11"/>
          <p:cNvSpPr/>
          <p:nvPr/>
        </p:nvSpPr>
        <p:spPr>
          <a:xfrm>
            <a:off x="4728845" y="8191500"/>
            <a:ext cx="569595" cy="195580"/>
          </a:xfrm>
          <a:prstGeom prst="rect">
            <a:avLst/>
          </a:prstGeom>
          <a:solidFill>
            <a:srgbClr val="00FF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G1</a:t>
            </a:r>
          </a:p>
        </p:txBody>
      </p:sp>
      <p:sp>
        <p:nvSpPr>
          <p:cNvPr id="20" name="矩形 19"/>
          <p:cNvSpPr/>
          <p:nvPr/>
        </p:nvSpPr>
        <p:spPr>
          <a:xfrm>
            <a:off x="4728845" y="8508365"/>
            <a:ext cx="569595" cy="195580"/>
          </a:xfrm>
          <a:prstGeom prst="rect">
            <a:avLst/>
          </a:prstGeom>
          <a:solidFill>
            <a:srgbClr val="00B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G2</a:t>
            </a:r>
          </a:p>
        </p:txBody>
      </p:sp>
      <p:sp>
        <p:nvSpPr>
          <p:cNvPr id="32" name="文本框 63"/>
          <p:cNvSpPr txBox="1"/>
          <p:nvPr/>
        </p:nvSpPr>
        <p:spPr>
          <a:xfrm>
            <a:off x="5405755" y="7851140"/>
            <a:ext cx="1167130" cy="245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供燃气用地</a:t>
            </a:r>
          </a:p>
        </p:txBody>
      </p:sp>
      <p:sp>
        <p:nvSpPr>
          <p:cNvPr id="33" name="文本框 63"/>
          <p:cNvSpPr txBox="1"/>
          <p:nvPr/>
        </p:nvSpPr>
        <p:spPr>
          <a:xfrm>
            <a:off x="5405755" y="8174990"/>
            <a:ext cx="83185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公园绿地</a:t>
            </a:r>
          </a:p>
        </p:txBody>
      </p:sp>
      <p:sp>
        <p:nvSpPr>
          <p:cNvPr id="34" name="文本框 63"/>
          <p:cNvSpPr txBox="1"/>
          <p:nvPr/>
        </p:nvSpPr>
        <p:spPr>
          <a:xfrm>
            <a:off x="5405755" y="8482965"/>
            <a:ext cx="83185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防护绿地</a:t>
            </a:r>
          </a:p>
        </p:txBody>
      </p:sp>
      <p:sp>
        <p:nvSpPr>
          <p:cNvPr id="48" name="矩形 47"/>
          <p:cNvSpPr/>
          <p:nvPr/>
        </p:nvSpPr>
        <p:spPr>
          <a:xfrm>
            <a:off x="4728845" y="8801735"/>
            <a:ext cx="569595" cy="195580"/>
          </a:xfrm>
          <a:prstGeom prst="rect">
            <a:avLst/>
          </a:prstGeom>
          <a:solidFill>
            <a:srgbClr val="B889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154" name="文本框 63"/>
          <p:cNvSpPr txBox="1"/>
          <p:nvPr>
            <p:custDataLst>
              <p:tags r:id="rId11"/>
            </p:custDataLst>
          </p:nvPr>
        </p:nvSpPr>
        <p:spPr>
          <a:xfrm>
            <a:off x="5412105" y="8781415"/>
            <a:ext cx="83185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一类工业用地</a:t>
            </a:r>
          </a:p>
        </p:txBody>
      </p:sp>
      <p:sp>
        <p:nvSpPr>
          <p:cNvPr id="155" name="矩形 154"/>
          <p:cNvSpPr/>
          <p:nvPr>
            <p:custDataLst>
              <p:tags r:id="rId12"/>
            </p:custDataLst>
          </p:nvPr>
        </p:nvSpPr>
        <p:spPr>
          <a:xfrm>
            <a:off x="6368310" y="7874635"/>
            <a:ext cx="569595" cy="195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156" name="矩形 155"/>
          <p:cNvSpPr/>
          <p:nvPr>
            <p:custDataLst>
              <p:tags r:id="rId13"/>
            </p:custDataLst>
          </p:nvPr>
        </p:nvSpPr>
        <p:spPr>
          <a:xfrm>
            <a:off x="6368310" y="8191500"/>
            <a:ext cx="569595" cy="195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157" name="矩形 156"/>
          <p:cNvSpPr/>
          <p:nvPr>
            <p:custDataLst>
              <p:tags r:id="rId14"/>
            </p:custDataLst>
          </p:nvPr>
        </p:nvSpPr>
        <p:spPr>
          <a:xfrm>
            <a:off x="6368310" y="8508365"/>
            <a:ext cx="569595" cy="195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158" name="文本框 63"/>
          <p:cNvSpPr txBox="1"/>
          <p:nvPr>
            <p:custDataLst>
              <p:tags r:id="rId15"/>
            </p:custDataLst>
          </p:nvPr>
        </p:nvSpPr>
        <p:spPr>
          <a:xfrm>
            <a:off x="7043950" y="7855585"/>
            <a:ext cx="1167130" cy="213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规划道路</a:t>
            </a:r>
          </a:p>
        </p:txBody>
      </p:sp>
      <p:sp>
        <p:nvSpPr>
          <p:cNvPr id="159" name="文本框 63"/>
          <p:cNvSpPr txBox="1"/>
          <p:nvPr>
            <p:custDataLst>
              <p:tags r:id="rId16"/>
            </p:custDataLst>
          </p:nvPr>
        </p:nvSpPr>
        <p:spPr>
          <a:xfrm>
            <a:off x="7045220" y="8168005"/>
            <a:ext cx="1169670" cy="245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粤海铁路</a:t>
            </a:r>
          </a:p>
        </p:txBody>
      </p:sp>
      <p:sp>
        <p:nvSpPr>
          <p:cNvPr id="160" name="文本框 63"/>
          <p:cNvSpPr txBox="1"/>
          <p:nvPr>
            <p:custDataLst>
              <p:tags r:id="rId17"/>
            </p:custDataLst>
          </p:nvPr>
        </p:nvSpPr>
        <p:spPr>
          <a:xfrm>
            <a:off x="7045220" y="8472805"/>
            <a:ext cx="991870" cy="213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调整范围界线</a:t>
            </a:r>
          </a:p>
        </p:txBody>
      </p:sp>
      <p:sp>
        <p:nvSpPr>
          <p:cNvPr id="51" name="矩形 50"/>
          <p:cNvSpPr/>
          <p:nvPr>
            <p:custDataLst>
              <p:tags r:id="rId18"/>
            </p:custDataLst>
          </p:nvPr>
        </p:nvSpPr>
        <p:spPr>
          <a:xfrm>
            <a:off x="4027805" y="889000"/>
            <a:ext cx="4209415" cy="67849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9" name="矩形 98"/>
          <p:cNvSpPr/>
          <p:nvPr>
            <p:custDataLst>
              <p:tags r:id="rId19"/>
            </p:custDataLst>
          </p:nvPr>
        </p:nvSpPr>
        <p:spPr>
          <a:xfrm>
            <a:off x="4027805" y="7673340"/>
            <a:ext cx="548640" cy="173672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98290" y="8069448"/>
            <a:ext cx="47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</a:p>
          <a:p>
            <a:endParaRPr lang="zh-CN" altLang="en-US" dirty="0"/>
          </a:p>
          <a:p>
            <a:r>
              <a:rPr lang="zh-CN" altLang="en-US" dirty="0"/>
              <a:t>例</a:t>
            </a:r>
          </a:p>
        </p:txBody>
      </p:sp>
      <p:sp>
        <p:nvSpPr>
          <p:cNvPr id="105" name="矩形 104"/>
          <p:cNvSpPr/>
          <p:nvPr>
            <p:custDataLst>
              <p:tags r:id="rId20"/>
            </p:custDataLst>
          </p:nvPr>
        </p:nvSpPr>
        <p:spPr>
          <a:xfrm>
            <a:off x="4728561" y="9099530"/>
            <a:ext cx="569583" cy="195826"/>
          </a:xfrm>
          <a:prstGeom prst="rect">
            <a:avLst/>
          </a:prstGeom>
          <a:solidFill>
            <a:srgbClr val="9972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107" name="文本框 63"/>
          <p:cNvSpPr txBox="1"/>
          <p:nvPr>
            <p:custDataLst>
              <p:tags r:id="rId21"/>
            </p:custDataLst>
          </p:nvPr>
        </p:nvSpPr>
        <p:spPr>
          <a:xfrm>
            <a:off x="5411987" y="9073430"/>
            <a:ext cx="831573" cy="213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二类工业用地</a:t>
            </a:r>
          </a:p>
        </p:txBody>
      </p:sp>
      <p:cxnSp>
        <p:nvCxnSpPr>
          <p:cNvPr id="193" name="直接连接符 192"/>
          <p:cNvCxnSpPr/>
          <p:nvPr/>
        </p:nvCxnSpPr>
        <p:spPr>
          <a:xfrm>
            <a:off x="6368310" y="7913370"/>
            <a:ext cx="56959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>
            <p:custDataLst>
              <p:tags r:id="rId22"/>
            </p:custDataLst>
          </p:nvPr>
        </p:nvCxnSpPr>
        <p:spPr>
          <a:xfrm>
            <a:off x="6368310" y="8042275"/>
            <a:ext cx="56959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5" name="直接连接符 194"/>
          <p:cNvCxnSpPr/>
          <p:nvPr>
            <p:custDataLst>
              <p:tags r:id="rId23"/>
            </p:custDataLst>
          </p:nvPr>
        </p:nvCxnSpPr>
        <p:spPr>
          <a:xfrm>
            <a:off x="6368310" y="7936865"/>
            <a:ext cx="569595" cy="0"/>
          </a:xfrm>
          <a:prstGeom prst="line">
            <a:avLst/>
          </a:prstGeom>
          <a:ln w="9525">
            <a:solidFill>
              <a:srgbClr val="1D21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>
            <p:custDataLst>
              <p:tags r:id="rId24"/>
            </p:custDataLst>
          </p:nvPr>
        </p:nvCxnSpPr>
        <p:spPr>
          <a:xfrm>
            <a:off x="6368310" y="8020685"/>
            <a:ext cx="569595" cy="0"/>
          </a:xfrm>
          <a:prstGeom prst="line">
            <a:avLst/>
          </a:prstGeom>
          <a:ln w="9525">
            <a:solidFill>
              <a:srgbClr val="1D21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>
            <p:custDataLst>
              <p:tags r:id="rId25"/>
            </p:custDataLst>
          </p:nvPr>
        </p:nvCxnSpPr>
        <p:spPr>
          <a:xfrm>
            <a:off x="6368310" y="7978140"/>
            <a:ext cx="569595" cy="0"/>
          </a:xfrm>
          <a:prstGeom prst="line">
            <a:avLst/>
          </a:prstGeom>
          <a:ln w="12700" cmpd="sng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>
            <p:custDataLst>
              <p:tags r:id="rId26"/>
            </p:custDataLst>
          </p:nvPr>
        </p:nvCxnSpPr>
        <p:spPr>
          <a:xfrm>
            <a:off x="6368310" y="8291830"/>
            <a:ext cx="569595" cy="0"/>
          </a:xfrm>
          <a:prstGeom prst="line">
            <a:avLst/>
          </a:prstGeom>
          <a:ln w="3175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9" name="直接连接符 198"/>
          <p:cNvCxnSpPr/>
          <p:nvPr>
            <p:custDataLst>
              <p:tags r:id="rId27"/>
            </p:custDataLst>
          </p:nvPr>
        </p:nvCxnSpPr>
        <p:spPr>
          <a:xfrm>
            <a:off x="6368310" y="8604885"/>
            <a:ext cx="569595" cy="0"/>
          </a:xfrm>
          <a:prstGeom prst="line">
            <a:avLst/>
          </a:prstGeom>
          <a:ln w="31750" cmpd="sng">
            <a:solidFill>
              <a:srgbClr val="F70338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68ED7CAF-512D-8D5D-E51D-F1CCB5F0590A}"/>
              </a:ext>
            </a:extLst>
          </p:cNvPr>
          <p:cNvSpPr/>
          <p:nvPr/>
        </p:nvSpPr>
        <p:spPr>
          <a:xfrm>
            <a:off x="9846205" y="3368736"/>
            <a:ext cx="1067943" cy="1869076"/>
          </a:xfrm>
          <a:custGeom>
            <a:avLst/>
            <a:gdLst>
              <a:gd name="connsiteX0" fmla="*/ 114787 w 852084"/>
              <a:gd name="connsiteY0" fmla="*/ 111384 h 1887332"/>
              <a:gd name="connsiteX1" fmla="*/ 354880 w 852084"/>
              <a:gd name="connsiteY1" fmla="*/ 25061 h 1887332"/>
              <a:gd name="connsiteX2" fmla="*/ 405622 w 852084"/>
              <a:gd name="connsiteY2" fmla="*/ 6497 h 1887332"/>
              <a:gd name="connsiteX3" fmla="*/ 423257 w 852084"/>
              <a:gd name="connsiteY3" fmla="*/ 0 h 1887332"/>
              <a:gd name="connsiteX4" fmla="*/ 448937 w 852084"/>
              <a:gd name="connsiteY4" fmla="*/ 11757 h 1887332"/>
              <a:gd name="connsiteX5" fmla="*/ 449556 w 852084"/>
              <a:gd name="connsiteY5" fmla="*/ 11757 h 1887332"/>
              <a:gd name="connsiteX6" fmla="*/ 484518 w 852084"/>
              <a:gd name="connsiteY6" fmla="*/ 27227 h 1887332"/>
              <a:gd name="connsiteX7" fmla="*/ 639527 w 852084"/>
              <a:gd name="connsiteY7" fmla="*/ 387986 h 1887332"/>
              <a:gd name="connsiteX8" fmla="*/ 852084 w 852084"/>
              <a:gd name="connsiteY8" fmla="*/ 871576 h 1887332"/>
              <a:gd name="connsiteX9" fmla="*/ 842802 w 852084"/>
              <a:gd name="connsiteY9" fmla="*/ 908395 h 1887332"/>
              <a:gd name="connsiteX10" fmla="*/ 836614 w 852084"/>
              <a:gd name="connsiteY10" fmla="*/ 931599 h 1887332"/>
              <a:gd name="connsiteX11" fmla="*/ 776282 w 852084"/>
              <a:gd name="connsiteY11" fmla="*/ 999049 h 1887332"/>
              <a:gd name="connsiteX12" fmla="*/ 769784 w 852084"/>
              <a:gd name="connsiteY12" fmla="*/ 1006783 h 1887332"/>
              <a:gd name="connsiteX13" fmla="*/ 764834 w 852084"/>
              <a:gd name="connsiteY13" fmla="*/ 1011424 h 1887332"/>
              <a:gd name="connsiteX14" fmla="*/ 671086 w 852084"/>
              <a:gd name="connsiteY14" fmla="*/ 1111979 h 1887332"/>
              <a:gd name="connsiteX15" fmla="*/ 647881 w 852084"/>
              <a:gd name="connsiteY15" fmla="*/ 1139516 h 1887332"/>
              <a:gd name="connsiteX16" fmla="*/ 639837 w 852084"/>
              <a:gd name="connsiteY16" fmla="*/ 1147251 h 1887332"/>
              <a:gd name="connsiteX17" fmla="*/ 620344 w 852084"/>
              <a:gd name="connsiteY17" fmla="*/ 1166742 h 1887332"/>
              <a:gd name="connsiteX18" fmla="*/ 614775 w 852084"/>
              <a:gd name="connsiteY18" fmla="*/ 1177262 h 1887332"/>
              <a:gd name="connsiteX19" fmla="*/ 569913 w 852084"/>
              <a:gd name="connsiteY19" fmla="*/ 1228932 h 1887332"/>
              <a:gd name="connsiteX20" fmla="*/ 469977 w 852084"/>
              <a:gd name="connsiteY20" fmla="*/ 1340315 h 1887332"/>
              <a:gd name="connsiteX21" fmla="*/ 469667 w 852084"/>
              <a:gd name="connsiteY21" fmla="*/ 1340934 h 1887332"/>
              <a:gd name="connsiteX22" fmla="*/ 437799 w 852084"/>
              <a:gd name="connsiteY22" fmla="*/ 1389510 h 1887332"/>
              <a:gd name="connsiteX23" fmla="*/ 316515 w 852084"/>
              <a:gd name="connsiteY23" fmla="*/ 1575458 h 1887332"/>
              <a:gd name="connsiteX24" fmla="*/ 40841 w 852084"/>
              <a:gd name="connsiteY24" fmla="*/ 1885166 h 1887332"/>
              <a:gd name="connsiteX25" fmla="*/ 38366 w 852084"/>
              <a:gd name="connsiteY25" fmla="*/ 1887332 h 1887332"/>
              <a:gd name="connsiteX26" fmla="*/ 0 w 852084"/>
              <a:gd name="connsiteY26" fmla="*/ 1780280 h 1887332"/>
              <a:gd name="connsiteX27" fmla="*/ 13923 w 852084"/>
              <a:gd name="connsiteY27" fmla="*/ 1766976 h 1887332"/>
              <a:gd name="connsiteX28" fmla="*/ 283409 w 852084"/>
              <a:gd name="connsiteY28" fmla="*/ 1500274 h 1887332"/>
              <a:gd name="connsiteX29" fmla="*/ 701716 w 852084"/>
              <a:gd name="connsiteY29" fmla="*/ 861057 h 1887332"/>
              <a:gd name="connsiteX30" fmla="*/ 702954 w 852084"/>
              <a:gd name="connsiteY30" fmla="*/ 859200 h 1887332"/>
              <a:gd name="connsiteX31" fmla="*/ 551349 w 852084"/>
              <a:gd name="connsiteY31" fmla="*/ 496276 h 1887332"/>
              <a:gd name="connsiteX32" fmla="*/ 347145 w 852084"/>
              <a:gd name="connsiteY32" fmla="*/ 751839 h 1887332"/>
              <a:gd name="connsiteX33" fmla="*/ 114787 w 852084"/>
              <a:gd name="connsiteY33" fmla="*/ 111384 h 1887332"/>
              <a:gd name="connsiteX0" fmla="*/ 134938 w 872235"/>
              <a:gd name="connsiteY0" fmla="*/ 111384 h 1887332"/>
              <a:gd name="connsiteX1" fmla="*/ 375031 w 872235"/>
              <a:gd name="connsiteY1" fmla="*/ 25061 h 1887332"/>
              <a:gd name="connsiteX2" fmla="*/ 425773 w 872235"/>
              <a:gd name="connsiteY2" fmla="*/ 6497 h 1887332"/>
              <a:gd name="connsiteX3" fmla="*/ 443408 w 872235"/>
              <a:gd name="connsiteY3" fmla="*/ 0 h 1887332"/>
              <a:gd name="connsiteX4" fmla="*/ 469088 w 872235"/>
              <a:gd name="connsiteY4" fmla="*/ 11757 h 1887332"/>
              <a:gd name="connsiteX5" fmla="*/ 469707 w 872235"/>
              <a:gd name="connsiteY5" fmla="*/ 11757 h 1887332"/>
              <a:gd name="connsiteX6" fmla="*/ 504669 w 872235"/>
              <a:gd name="connsiteY6" fmla="*/ 27227 h 1887332"/>
              <a:gd name="connsiteX7" fmla="*/ 659678 w 872235"/>
              <a:gd name="connsiteY7" fmla="*/ 387986 h 1887332"/>
              <a:gd name="connsiteX8" fmla="*/ 872235 w 872235"/>
              <a:gd name="connsiteY8" fmla="*/ 871576 h 1887332"/>
              <a:gd name="connsiteX9" fmla="*/ 862953 w 872235"/>
              <a:gd name="connsiteY9" fmla="*/ 908395 h 1887332"/>
              <a:gd name="connsiteX10" fmla="*/ 856765 w 872235"/>
              <a:gd name="connsiteY10" fmla="*/ 931599 h 1887332"/>
              <a:gd name="connsiteX11" fmla="*/ 796433 w 872235"/>
              <a:gd name="connsiteY11" fmla="*/ 999049 h 1887332"/>
              <a:gd name="connsiteX12" fmla="*/ 789935 w 872235"/>
              <a:gd name="connsiteY12" fmla="*/ 1006783 h 1887332"/>
              <a:gd name="connsiteX13" fmla="*/ 784985 w 872235"/>
              <a:gd name="connsiteY13" fmla="*/ 1011424 h 1887332"/>
              <a:gd name="connsiteX14" fmla="*/ 691237 w 872235"/>
              <a:gd name="connsiteY14" fmla="*/ 1111979 h 1887332"/>
              <a:gd name="connsiteX15" fmla="*/ 668032 w 872235"/>
              <a:gd name="connsiteY15" fmla="*/ 1139516 h 1887332"/>
              <a:gd name="connsiteX16" fmla="*/ 659988 w 872235"/>
              <a:gd name="connsiteY16" fmla="*/ 1147251 h 1887332"/>
              <a:gd name="connsiteX17" fmla="*/ 640495 w 872235"/>
              <a:gd name="connsiteY17" fmla="*/ 1166742 h 1887332"/>
              <a:gd name="connsiteX18" fmla="*/ 634926 w 872235"/>
              <a:gd name="connsiteY18" fmla="*/ 1177262 h 1887332"/>
              <a:gd name="connsiteX19" fmla="*/ 590064 w 872235"/>
              <a:gd name="connsiteY19" fmla="*/ 1228932 h 1887332"/>
              <a:gd name="connsiteX20" fmla="*/ 490128 w 872235"/>
              <a:gd name="connsiteY20" fmla="*/ 1340315 h 1887332"/>
              <a:gd name="connsiteX21" fmla="*/ 489818 w 872235"/>
              <a:gd name="connsiteY21" fmla="*/ 1340934 h 1887332"/>
              <a:gd name="connsiteX22" fmla="*/ 457950 w 872235"/>
              <a:gd name="connsiteY22" fmla="*/ 1389510 h 1887332"/>
              <a:gd name="connsiteX23" fmla="*/ 336666 w 872235"/>
              <a:gd name="connsiteY23" fmla="*/ 1575458 h 1887332"/>
              <a:gd name="connsiteX24" fmla="*/ 60992 w 872235"/>
              <a:gd name="connsiteY24" fmla="*/ 1885166 h 1887332"/>
              <a:gd name="connsiteX25" fmla="*/ 58517 w 872235"/>
              <a:gd name="connsiteY25" fmla="*/ 1887332 h 1887332"/>
              <a:gd name="connsiteX26" fmla="*/ 20151 w 872235"/>
              <a:gd name="connsiteY26" fmla="*/ 1780280 h 1887332"/>
              <a:gd name="connsiteX27" fmla="*/ 34074 w 872235"/>
              <a:gd name="connsiteY27" fmla="*/ 1766976 h 1887332"/>
              <a:gd name="connsiteX28" fmla="*/ 303560 w 872235"/>
              <a:gd name="connsiteY28" fmla="*/ 1500274 h 1887332"/>
              <a:gd name="connsiteX29" fmla="*/ 721867 w 872235"/>
              <a:gd name="connsiteY29" fmla="*/ 861057 h 1887332"/>
              <a:gd name="connsiteX30" fmla="*/ 723105 w 872235"/>
              <a:gd name="connsiteY30" fmla="*/ 859200 h 1887332"/>
              <a:gd name="connsiteX31" fmla="*/ 0 w 872235"/>
              <a:gd name="connsiteY31" fmla="*/ 1201126 h 1887332"/>
              <a:gd name="connsiteX32" fmla="*/ 367296 w 872235"/>
              <a:gd name="connsiteY32" fmla="*/ 751839 h 1887332"/>
              <a:gd name="connsiteX33" fmla="*/ 134938 w 872235"/>
              <a:gd name="connsiteY33" fmla="*/ 111384 h 1887332"/>
              <a:gd name="connsiteX0" fmla="*/ 199233 w 936530"/>
              <a:gd name="connsiteY0" fmla="*/ 111384 h 1887332"/>
              <a:gd name="connsiteX1" fmla="*/ 439326 w 936530"/>
              <a:gd name="connsiteY1" fmla="*/ 25061 h 1887332"/>
              <a:gd name="connsiteX2" fmla="*/ 490068 w 936530"/>
              <a:gd name="connsiteY2" fmla="*/ 6497 h 1887332"/>
              <a:gd name="connsiteX3" fmla="*/ 507703 w 936530"/>
              <a:gd name="connsiteY3" fmla="*/ 0 h 1887332"/>
              <a:gd name="connsiteX4" fmla="*/ 533383 w 936530"/>
              <a:gd name="connsiteY4" fmla="*/ 11757 h 1887332"/>
              <a:gd name="connsiteX5" fmla="*/ 534002 w 936530"/>
              <a:gd name="connsiteY5" fmla="*/ 11757 h 1887332"/>
              <a:gd name="connsiteX6" fmla="*/ 568964 w 936530"/>
              <a:gd name="connsiteY6" fmla="*/ 27227 h 1887332"/>
              <a:gd name="connsiteX7" fmla="*/ 723973 w 936530"/>
              <a:gd name="connsiteY7" fmla="*/ 387986 h 1887332"/>
              <a:gd name="connsiteX8" fmla="*/ 936530 w 936530"/>
              <a:gd name="connsiteY8" fmla="*/ 871576 h 1887332"/>
              <a:gd name="connsiteX9" fmla="*/ 927248 w 936530"/>
              <a:gd name="connsiteY9" fmla="*/ 908395 h 1887332"/>
              <a:gd name="connsiteX10" fmla="*/ 921060 w 936530"/>
              <a:gd name="connsiteY10" fmla="*/ 931599 h 1887332"/>
              <a:gd name="connsiteX11" fmla="*/ 860728 w 936530"/>
              <a:gd name="connsiteY11" fmla="*/ 999049 h 1887332"/>
              <a:gd name="connsiteX12" fmla="*/ 854230 w 936530"/>
              <a:gd name="connsiteY12" fmla="*/ 1006783 h 1887332"/>
              <a:gd name="connsiteX13" fmla="*/ 849280 w 936530"/>
              <a:gd name="connsiteY13" fmla="*/ 1011424 h 1887332"/>
              <a:gd name="connsiteX14" fmla="*/ 755532 w 936530"/>
              <a:gd name="connsiteY14" fmla="*/ 1111979 h 1887332"/>
              <a:gd name="connsiteX15" fmla="*/ 732327 w 936530"/>
              <a:gd name="connsiteY15" fmla="*/ 1139516 h 1887332"/>
              <a:gd name="connsiteX16" fmla="*/ 724283 w 936530"/>
              <a:gd name="connsiteY16" fmla="*/ 1147251 h 1887332"/>
              <a:gd name="connsiteX17" fmla="*/ 704790 w 936530"/>
              <a:gd name="connsiteY17" fmla="*/ 1166742 h 1887332"/>
              <a:gd name="connsiteX18" fmla="*/ 699221 w 936530"/>
              <a:gd name="connsiteY18" fmla="*/ 1177262 h 1887332"/>
              <a:gd name="connsiteX19" fmla="*/ 654359 w 936530"/>
              <a:gd name="connsiteY19" fmla="*/ 1228932 h 1887332"/>
              <a:gd name="connsiteX20" fmla="*/ 554423 w 936530"/>
              <a:gd name="connsiteY20" fmla="*/ 1340315 h 1887332"/>
              <a:gd name="connsiteX21" fmla="*/ 554113 w 936530"/>
              <a:gd name="connsiteY21" fmla="*/ 1340934 h 1887332"/>
              <a:gd name="connsiteX22" fmla="*/ 522245 w 936530"/>
              <a:gd name="connsiteY22" fmla="*/ 1389510 h 1887332"/>
              <a:gd name="connsiteX23" fmla="*/ 400961 w 936530"/>
              <a:gd name="connsiteY23" fmla="*/ 1575458 h 1887332"/>
              <a:gd name="connsiteX24" fmla="*/ 125287 w 936530"/>
              <a:gd name="connsiteY24" fmla="*/ 1885166 h 1887332"/>
              <a:gd name="connsiteX25" fmla="*/ 122812 w 936530"/>
              <a:gd name="connsiteY25" fmla="*/ 1887332 h 1887332"/>
              <a:gd name="connsiteX26" fmla="*/ 84446 w 936530"/>
              <a:gd name="connsiteY26" fmla="*/ 1780280 h 1887332"/>
              <a:gd name="connsiteX27" fmla="*/ 98369 w 936530"/>
              <a:gd name="connsiteY27" fmla="*/ 1766976 h 1887332"/>
              <a:gd name="connsiteX28" fmla="*/ 367855 w 936530"/>
              <a:gd name="connsiteY28" fmla="*/ 1500274 h 1887332"/>
              <a:gd name="connsiteX29" fmla="*/ 786162 w 936530"/>
              <a:gd name="connsiteY29" fmla="*/ 861057 h 1887332"/>
              <a:gd name="connsiteX30" fmla="*/ 0 w 936530"/>
              <a:gd name="connsiteY30" fmla="*/ 1046525 h 1887332"/>
              <a:gd name="connsiteX31" fmla="*/ 64295 w 936530"/>
              <a:gd name="connsiteY31" fmla="*/ 1201126 h 1887332"/>
              <a:gd name="connsiteX32" fmla="*/ 431591 w 936530"/>
              <a:gd name="connsiteY32" fmla="*/ 751839 h 1887332"/>
              <a:gd name="connsiteX33" fmla="*/ 199233 w 936530"/>
              <a:gd name="connsiteY33" fmla="*/ 111384 h 1887332"/>
              <a:gd name="connsiteX0" fmla="*/ 330646 w 1067943"/>
              <a:gd name="connsiteY0" fmla="*/ 111384 h 1887332"/>
              <a:gd name="connsiteX1" fmla="*/ 570739 w 1067943"/>
              <a:gd name="connsiteY1" fmla="*/ 25061 h 1887332"/>
              <a:gd name="connsiteX2" fmla="*/ 621481 w 1067943"/>
              <a:gd name="connsiteY2" fmla="*/ 6497 h 1887332"/>
              <a:gd name="connsiteX3" fmla="*/ 639116 w 1067943"/>
              <a:gd name="connsiteY3" fmla="*/ 0 h 1887332"/>
              <a:gd name="connsiteX4" fmla="*/ 664796 w 1067943"/>
              <a:gd name="connsiteY4" fmla="*/ 11757 h 1887332"/>
              <a:gd name="connsiteX5" fmla="*/ 665415 w 1067943"/>
              <a:gd name="connsiteY5" fmla="*/ 11757 h 1887332"/>
              <a:gd name="connsiteX6" fmla="*/ 700377 w 1067943"/>
              <a:gd name="connsiteY6" fmla="*/ 27227 h 1887332"/>
              <a:gd name="connsiteX7" fmla="*/ 855386 w 1067943"/>
              <a:gd name="connsiteY7" fmla="*/ 387986 h 1887332"/>
              <a:gd name="connsiteX8" fmla="*/ 1067943 w 1067943"/>
              <a:gd name="connsiteY8" fmla="*/ 871576 h 1887332"/>
              <a:gd name="connsiteX9" fmla="*/ 1058661 w 1067943"/>
              <a:gd name="connsiteY9" fmla="*/ 908395 h 1887332"/>
              <a:gd name="connsiteX10" fmla="*/ 1052473 w 1067943"/>
              <a:gd name="connsiteY10" fmla="*/ 931599 h 1887332"/>
              <a:gd name="connsiteX11" fmla="*/ 992141 w 1067943"/>
              <a:gd name="connsiteY11" fmla="*/ 999049 h 1887332"/>
              <a:gd name="connsiteX12" fmla="*/ 985643 w 1067943"/>
              <a:gd name="connsiteY12" fmla="*/ 1006783 h 1887332"/>
              <a:gd name="connsiteX13" fmla="*/ 980693 w 1067943"/>
              <a:gd name="connsiteY13" fmla="*/ 1011424 h 1887332"/>
              <a:gd name="connsiteX14" fmla="*/ 886945 w 1067943"/>
              <a:gd name="connsiteY14" fmla="*/ 1111979 h 1887332"/>
              <a:gd name="connsiteX15" fmla="*/ 863740 w 1067943"/>
              <a:gd name="connsiteY15" fmla="*/ 1139516 h 1887332"/>
              <a:gd name="connsiteX16" fmla="*/ 855696 w 1067943"/>
              <a:gd name="connsiteY16" fmla="*/ 1147251 h 1887332"/>
              <a:gd name="connsiteX17" fmla="*/ 836203 w 1067943"/>
              <a:gd name="connsiteY17" fmla="*/ 1166742 h 1887332"/>
              <a:gd name="connsiteX18" fmla="*/ 830634 w 1067943"/>
              <a:gd name="connsiteY18" fmla="*/ 1177262 h 1887332"/>
              <a:gd name="connsiteX19" fmla="*/ 785772 w 1067943"/>
              <a:gd name="connsiteY19" fmla="*/ 1228932 h 1887332"/>
              <a:gd name="connsiteX20" fmla="*/ 685836 w 1067943"/>
              <a:gd name="connsiteY20" fmla="*/ 1340315 h 1887332"/>
              <a:gd name="connsiteX21" fmla="*/ 685526 w 1067943"/>
              <a:gd name="connsiteY21" fmla="*/ 1340934 h 1887332"/>
              <a:gd name="connsiteX22" fmla="*/ 653658 w 1067943"/>
              <a:gd name="connsiteY22" fmla="*/ 1389510 h 1887332"/>
              <a:gd name="connsiteX23" fmla="*/ 532374 w 1067943"/>
              <a:gd name="connsiteY23" fmla="*/ 1575458 h 1887332"/>
              <a:gd name="connsiteX24" fmla="*/ 256700 w 1067943"/>
              <a:gd name="connsiteY24" fmla="*/ 1885166 h 1887332"/>
              <a:gd name="connsiteX25" fmla="*/ 254225 w 1067943"/>
              <a:gd name="connsiteY25" fmla="*/ 1887332 h 1887332"/>
              <a:gd name="connsiteX26" fmla="*/ 215859 w 1067943"/>
              <a:gd name="connsiteY26" fmla="*/ 1780280 h 1887332"/>
              <a:gd name="connsiteX27" fmla="*/ 229782 w 1067943"/>
              <a:gd name="connsiteY27" fmla="*/ 1766976 h 1887332"/>
              <a:gd name="connsiteX28" fmla="*/ 499268 w 1067943"/>
              <a:gd name="connsiteY28" fmla="*/ 1500274 h 1887332"/>
              <a:gd name="connsiteX29" fmla="*/ 0 w 1067943"/>
              <a:gd name="connsiteY29" fmla="*/ 1083307 h 1887332"/>
              <a:gd name="connsiteX30" fmla="*/ 131413 w 1067943"/>
              <a:gd name="connsiteY30" fmla="*/ 1046525 h 1887332"/>
              <a:gd name="connsiteX31" fmla="*/ 195708 w 1067943"/>
              <a:gd name="connsiteY31" fmla="*/ 1201126 h 1887332"/>
              <a:gd name="connsiteX32" fmla="*/ 563004 w 1067943"/>
              <a:gd name="connsiteY32" fmla="*/ 751839 h 1887332"/>
              <a:gd name="connsiteX33" fmla="*/ 330646 w 1067943"/>
              <a:gd name="connsiteY33" fmla="*/ 111384 h 1887332"/>
              <a:gd name="connsiteX0" fmla="*/ 330646 w 1067943"/>
              <a:gd name="connsiteY0" fmla="*/ 111384 h 1887332"/>
              <a:gd name="connsiteX1" fmla="*/ 570739 w 1067943"/>
              <a:gd name="connsiteY1" fmla="*/ 25061 h 1887332"/>
              <a:gd name="connsiteX2" fmla="*/ 621481 w 1067943"/>
              <a:gd name="connsiteY2" fmla="*/ 6497 h 1887332"/>
              <a:gd name="connsiteX3" fmla="*/ 639116 w 1067943"/>
              <a:gd name="connsiteY3" fmla="*/ 0 h 1887332"/>
              <a:gd name="connsiteX4" fmla="*/ 664796 w 1067943"/>
              <a:gd name="connsiteY4" fmla="*/ 11757 h 1887332"/>
              <a:gd name="connsiteX5" fmla="*/ 665415 w 1067943"/>
              <a:gd name="connsiteY5" fmla="*/ 11757 h 1887332"/>
              <a:gd name="connsiteX6" fmla="*/ 700377 w 1067943"/>
              <a:gd name="connsiteY6" fmla="*/ 27227 h 1887332"/>
              <a:gd name="connsiteX7" fmla="*/ 855386 w 1067943"/>
              <a:gd name="connsiteY7" fmla="*/ 387986 h 1887332"/>
              <a:gd name="connsiteX8" fmla="*/ 1067943 w 1067943"/>
              <a:gd name="connsiteY8" fmla="*/ 871576 h 1887332"/>
              <a:gd name="connsiteX9" fmla="*/ 1058661 w 1067943"/>
              <a:gd name="connsiteY9" fmla="*/ 908395 h 1887332"/>
              <a:gd name="connsiteX10" fmla="*/ 1052473 w 1067943"/>
              <a:gd name="connsiteY10" fmla="*/ 931599 h 1887332"/>
              <a:gd name="connsiteX11" fmla="*/ 992141 w 1067943"/>
              <a:gd name="connsiteY11" fmla="*/ 999049 h 1887332"/>
              <a:gd name="connsiteX12" fmla="*/ 985643 w 1067943"/>
              <a:gd name="connsiteY12" fmla="*/ 1006783 h 1887332"/>
              <a:gd name="connsiteX13" fmla="*/ 980693 w 1067943"/>
              <a:gd name="connsiteY13" fmla="*/ 1011424 h 1887332"/>
              <a:gd name="connsiteX14" fmla="*/ 886945 w 1067943"/>
              <a:gd name="connsiteY14" fmla="*/ 1111979 h 1887332"/>
              <a:gd name="connsiteX15" fmla="*/ 863740 w 1067943"/>
              <a:gd name="connsiteY15" fmla="*/ 1139516 h 1887332"/>
              <a:gd name="connsiteX16" fmla="*/ 855696 w 1067943"/>
              <a:gd name="connsiteY16" fmla="*/ 1147251 h 1887332"/>
              <a:gd name="connsiteX17" fmla="*/ 836203 w 1067943"/>
              <a:gd name="connsiteY17" fmla="*/ 1166742 h 1887332"/>
              <a:gd name="connsiteX18" fmla="*/ 830634 w 1067943"/>
              <a:gd name="connsiteY18" fmla="*/ 1177262 h 1887332"/>
              <a:gd name="connsiteX19" fmla="*/ 785772 w 1067943"/>
              <a:gd name="connsiteY19" fmla="*/ 1228932 h 1887332"/>
              <a:gd name="connsiteX20" fmla="*/ 685836 w 1067943"/>
              <a:gd name="connsiteY20" fmla="*/ 1340315 h 1887332"/>
              <a:gd name="connsiteX21" fmla="*/ 685526 w 1067943"/>
              <a:gd name="connsiteY21" fmla="*/ 1340934 h 1887332"/>
              <a:gd name="connsiteX22" fmla="*/ 653658 w 1067943"/>
              <a:gd name="connsiteY22" fmla="*/ 1389510 h 1887332"/>
              <a:gd name="connsiteX23" fmla="*/ 532374 w 1067943"/>
              <a:gd name="connsiteY23" fmla="*/ 1575458 h 1887332"/>
              <a:gd name="connsiteX24" fmla="*/ 256700 w 1067943"/>
              <a:gd name="connsiteY24" fmla="*/ 1885166 h 1887332"/>
              <a:gd name="connsiteX25" fmla="*/ 254225 w 1067943"/>
              <a:gd name="connsiteY25" fmla="*/ 1887332 h 1887332"/>
              <a:gd name="connsiteX26" fmla="*/ 215859 w 1067943"/>
              <a:gd name="connsiteY26" fmla="*/ 1780280 h 1887332"/>
              <a:gd name="connsiteX27" fmla="*/ 229782 w 1067943"/>
              <a:gd name="connsiteY27" fmla="*/ 1766976 h 1887332"/>
              <a:gd name="connsiteX28" fmla="*/ 0 w 1067943"/>
              <a:gd name="connsiteY28" fmla="*/ 1083307 h 1887332"/>
              <a:gd name="connsiteX29" fmla="*/ 131413 w 1067943"/>
              <a:gd name="connsiteY29" fmla="*/ 1046525 h 1887332"/>
              <a:gd name="connsiteX30" fmla="*/ 195708 w 1067943"/>
              <a:gd name="connsiteY30" fmla="*/ 1201126 h 1887332"/>
              <a:gd name="connsiteX31" fmla="*/ 563004 w 1067943"/>
              <a:gd name="connsiteY31" fmla="*/ 751839 h 1887332"/>
              <a:gd name="connsiteX32" fmla="*/ 330646 w 1067943"/>
              <a:gd name="connsiteY32" fmla="*/ 111384 h 1887332"/>
              <a:gd name="connsiteX0" fmla="*/ 330646 w 1067943"/>
              <a:gd name="connsiteY0" fmla="*/ 111384 h 1885166"/>
              <a:gd name="connsiteX1" fmla="*/ 570739 w 1067943"/>
              <a:gd name="connsiteY1" fmla="*/ 25061 h 1885166"/>
              <a:gd name="connsiteX2" fmla="*/ 621481 w 1067943"/>
              <a:gd name="connsiteY2" fmla="*/ 6497 h 1885166"/>
              <a:gd name="connsiteX3" fmla="*/ 639116 w 1067943"/>
              <a:gd name="connsiteY3" fmla="*/ 0 h 1885166"/>
              <a:gd name="connsiteX4" fmla="*/ 664796 w 1067943"/>
              <a:gd name="connsiteY4" fmla="*/ 11757 h 1885166"/>
              <a:gd name="connsiteX5" fmla="*/ 665415 w 1067943"/>
              <a:gd name="connsiteY5" fmla="*/ 11757 h 1885166"/>
              <a:gd name="connsiteX6" fmla="*/ 700377 w 1067943"/>
              <a:gd name="connsiteY6" fmla="*/ 27227 h 1885166"/>
              <a:gd name="connsiteX7" fmla="*/ 855386 w 1067943"/>
              <a:gd name="connsiteY7" fmla="*/ 387986 h 1885166"/>
              <a:gd name="connsiteX8" fmla="*/ 1067943 w 1067943"/>
              <a:gd name="connsiteY8" fmla="*/ 871576 h 1885166"/>
              <a:gd name="connsiteX9" fmla="*/ 1058661 w 1067943"/>
              <a:gd name="connsiteY9" fmla="*/ 908395 h 1885166"/>
              <a:gd name="connsiteX10" fmla="*/ 1052473 w 1067943"/>
              <a:gd name="connsiteY10" fmla="*/ 931599 h 1885166"/>
              <a:gd name="connsiteX11" fmla="*/ 992141 w 1067943"/>
              <a:gd name="connsiteY11" fmla="*/ 999049 h 1885166"/>
              <a:gd name="connsiteX12" fmla="*/ 985643 w 1067943"/>
              <a:gd name="connsiteY12" fmla="*/ 1006783 h 1885166"/>
              <a:gd name="connsiteX13" fmla="*/ 980693 w 1067943"/>
              <a:gd name="connsiteY13" fmla="*/ 1011424 h 1885166"/>
              <a:gd name="connsiteX14" fmla="*/ 886945 w 1067943"/>
              <a:gd name="connsiteY14" fmla="*/ 1111979 h 1885166"/>
              <a:gd name="connsiteX15" fmla="*/ 863740 w 1067943"/>
              <a:gd name="connsiteY15" fmla="*/ 1139516 h 1885166"/>
              <a:gd name="connsiteX16" fmla="*/ 855696 w 1067943"/>
              <a:gd name="connsiteY16" fmla="*/ 1147251 h 1885166"/>
              <a:gd name="connsiteX17" fmla="*/ 836203 w 1067943"/>
              <a:gd name="connsiteY17" fmla="*/ 1166742 h 1885166"/>
              <a:gd name="connsiteX18" fmla="*/ 830634 w 1067943"/>
              <a:gd name="connsiteY18" fmla="*/ 1177262 h 1885166"/>
              <a:gd name="connsiteX19" fmla="*/ 785772 w 1067943"/>
              <a:gd name="connsiteY19" fmla="*/ 1228932 h 1885166"/>
              <a:gd name="connsiteX20" fmla="*/ 685836 w 1067943"/>
              <a:gd name="connsiteY20" fmla="*/ 1340315 h 1885166"/>
              <a:gd name="connsiteX21" fmla="*/ 685526 w 1067943"/>
              <a:gd name="connsiteY21" fmla="*/ 1340934 h 1885166"/>
              <a:gd name="connsiteX22" fmla="*/ 653658 w 1067943"/>
              <a:gd name="connsiteY22" fmla="*/ 1389510 h 1885166"/>
              <a:gd name="connsiteX23" fmla="*/ 532374 w 1067943"/>
              <a:gd name="connsiteY23" fmla="*/ 1575458 h 1885166"/>
              <a:gd name="connsiteX24" fmla="*/ 256700 w 1067943"/>
              <a:gd name="connsiteY24" fmla="*/ 1885166 h 1885166"/>
              <a:gd name="connsiteX25" fmla="*/ 273275 w 1067943"/>
              <a:gd name="connsiteY25" fmla="*/ 1880982 h 1885166"/>
              <a:gd name="connsiteX26" fmla="*/ 215859 w 1067943"/>
              <a:gd name="connsiteY26" fmla="*/ 1780280 h 1885166"/>
              <a:gd name="connsiteX27" fmla="*/ 229782 w 1067943"/>
              <a:gd name="connsiteY27" fmla="*/ 1766976 h 1885166"/>
              <a:gd name="connsiteX28" fmla="*/ 0 w 1067943"/>
              <a:gd name="connsiteY28" fmla="*/ 1083307 h 1885166"/>
              <a:gd name="connsiteX29" fmla="*/ 131413 w 1067943"/>
              <a:gd name="connsiteY29" fmla="*/ 1046525 h 1885166"/>
              <a:gd name="connsiteX30" fmla="*/ 195708 w 1067943"/>
              <a:gd name="connsiteY30" fmla="*/ 1201126 h 1885166"/>
              <a:gd name="connsiteX31" fmla="*/ 563004 w 1067943"/>
              <a:gd name="connsiteY31" fmla="*/ 751839 h 1885166"/>
              <a:gd name="connsiteX32" fmla="*/ 330646 w 1067943"/>
              <a:gd name="connsiteY32" fmla="*/ 111384 h 1885166"/>
              <a:gd name="connsiteX0" fmla="*/ 330646 w 1067943"/>
              <a:gd name="connsiteY0" fmla="*/ 111384 h 1885166"/>
              <a:gd name="connsiteX1" fmla="*/ 570739 w 1067943"/>
              <a:gd name="connsiteY1" fmla="*/ 25061 h 1885166"/>
              <a:gd name="connsiteX2" fmla="*/ 621481 w 1067943"/>
              <a:gd name="connsiteY2" fmla="*/ 6497 h 1885166"/>
              <a:gd name="connsiteX3" fmla="*/ 639116 w 1067943"/>
              <a:gd name="connsiteY3" fmla="*/ 0 h 1885166"/>
              <a:gd name="connsiteX4" fmla="*/ 664796 w 1067943"/>
              <a:gd name="connsiteY4" fmla="*/ 11757 h 1885166"/>
              <a:gd name="connsiteX5" fmla="*/ 665415 w 1067943"/>
              <a:gd name="connsiteY5" fmla="*/ 11757 h 1885166"/>
              <a:gd name="connsiteX6" fmla="*/ 700377 w 1067943"/>
              <a:gd name="connsiteY6" fmla="*/ 27227 h 1885166"/>
              <a:gd name="connsiteX7" fmla="*/ 855386 w 1067943"/>
              <a:gd name="connsiteY7" fmla="*/ 387986 h 1885166"/>
              <a:gd name="connsiteX8" fmla="*/ 1067943 w 1067943"/>
              <a:gd name="connsiteY8" fmla="*/ 871576 h 1885166"/>
              <a:gd name="connsiteX9" fmla="*/ 1058661 w 1067943"/>
              <a:gd name="connsiteY9" fmla="*/ 908395 h 1885166"/>
              <a:gd name="connsiteX10" fmla="*/ 1052473 w 1067943"/>
              <a:gd name="connsiteY10" fmla="*/ 931599 h 1885166"/>
              <a:gd name="connsiteX11" fmla="*/ 992141 w 1067943"/>
              <a:gd name="connsiteY11" fmla="*/ 999049 h 1885166"/>
              <a:gd name="connsiteX12" fmla="*/ 985643 w 1067943"/>
              <a:gd name="connsiteY12" fmla="*/ 1006783 h 1885166"/>
              <a:gd name="connsiteX13" fmla="*/ 980693 w 1067943"/>
              <a:gd name="connsiteY13" fmla="*/ 1011424 h 1885166"/>
              <a:gd name="connsiteX14" fmla="*/ 886945 w 1067943"/>
              <a:gd name="connsiteY14" fmla="*/ 1111979 h 1885166"/>
              <a:gd name="connsiteX15" fmla="*/ 863740 w 1067943"/>
              <a:gd name="connsiteY15" fmla="*/ 1139516 h 1885166"/>
              <a:gd name="connsiteX16" fmla="*/ 855696 w 1067943"/>
              <a:gd name="connsiteY16" fmla="*/ 1147251 h 1885166"/>
              <a:gd name="connsiteX17" fmla="*/ 836203 w 1067943"/>
              <a:gd name="connsiteY17" fmla="*/ 1166742 h 1885166"/>
              <a:gd name="connsiteX18" fmla="*/ 830634 w 1067943"/>
              <a:gd name="connsiteY18" fmla="*/ 1177262 h 1885166"/>
              <a:gd name="connsiteX19" fmla="*/ 785772 w 1067943"/>
              <a:gd name="connsiteY19" fmla="*/ 1228932 h 1885166"/>
              <a:gd name="connsiteX20" fmla="*/ 685836 w 1067943"/>
              <a:gd name="connsiteY20" fmla="*/ 1340315 h 1885166"/>
              <a:gd name="connsiteX21" fmla="*/ 685526 w 1067943"/>
              <a:gd name="connsiteY21" fmla="*/ 1340934 h 1885166"/>
              <a:gd name="connsiteX22" fmla="*/ 653658 w 1067943"/>
              <a:gd name="connsiteY22" fmla="*/ 1389510 h 1885166"/>
              <a:gd name="connsiteX23" fmla="*/ 532374 w 1067943"/>
              <a:gd name="connsiteY23" fmla="*/ 1575458 h 1885166"/>
              <a:gd name="connsiteX24" fmla="*/ 256700 w 1067943"/>
              <a:gd name="connsiteY24" fmla="*/ 1885166 h 1885166"/>
              <a:gd name="connsiteX25" fmla="*/ 273275 w 1067943"/>
              <a:gd name="connsiteY25" fmla="*/ 1880982 h 1885166"/>
              <a:gd name="connsiteX26" fmla="*/ 229782 w 1067943"/>
              <a:gd name="connsiteY26" fmla="*/ 1766976 h 1885166"/>
              <a:gd name="connsiteX27" fmla="*/ 0 w 1067943"/>
              <a:gd name="connsiteY27" fmla="*/ 1083307 h 1885166"/>
              <a:gd name="connsiteX28" fmla="*/ 131413 w 1067943"/>
              <a:gd name="connsiteY28" fmla="*/ 1046525 h 1885166"/>
              <a:gd name="connsiteX29" fmla="*/ 195708 w 1067943"/>
              <a:gd name="connsiteY29" fmla="*/ 1201126 h 1885166"/>
              <a:gd name="connsiteX30" fmla="*/ 563004 w 1067943"/>
              <a:gd name="connsiteY30" fmla="*/ 751839 h 1885166"/>
              <a:gd name="connsiteX31" fmla="*/ 330646 w 1067943"/>
              <a:gd name="connsiteY31" fmla="*/ 111384 h 1885166"/>
              <a:gd name="connsiteX0" fmla="*/ 330646 w 1067943"/>
              <a:gd name="connsiteY0" fmla="*/ 111384 h 1880982"/>
              <a:gd name="connsiteX1" fmla="*/ 570739 w 1067943"/>
              <a:gd name="connsiteY1" fmla="*/ 25061 h 1880982"/>
              <a:gd name="connsiteX2" fmla="*/ 621481 w 1067943"/>
              <a:gd name="connsiteY2" fmla="*/ 6497 h 1880982"/>
              <a:gd name="connsiteX3" fmla="*/ 639116 w 1067943"/>
              <a:gd name="connsiteY3" fmla="*/ 0 h 1880982"/>
              <a:gd name="connsiteX4" fmla="*/ 664796 w 1067943"/>
              <a:gd name="connsiteY4" fmla="*/ 11757 h 1880982"/>
              <a:gd name="connsiteX5" fmla="*/ 665415 w 1067943"/>
              <a:gd name="connsiteY5" fmla="*/ 11757 h 1880982"/>
              <a:gd name="connsiteX6" fmla="*/ 700377 w 1067943"/>
              <a:gd name="connsiteY6" fmla="*/ 27227 h 1880982"/>
              <a:gd name="connsiteX7" fmla="*/ 855386 w 1067943"/>
              <a:gd name="connsiteY7" fmla="*/ 387986 h 1880982"/>
              <a:gd name="connsiteX8" fmla="*/ 1067943 w 1067943"/>
              <a:gd name="connsiteY8" fmla="*/ 871576 h 1880982"/>
              <a:gd name="connsiteX9" fmla="*/ 1058661 w 1067943"/>
              <a:gd name="connsiteY9" fmla="*/ 908395 h 1880982"/>
              <a:gd name="connsiteX10" fmla="*/ 1052473 w 1067943"/>
              <a:gd name="connsiteY10" fmla="*/ 931599 h 1880982"/>
              <a:gd name="connsiteX11" fmla="*/ 992141 w 1067943"/>
              <a:gd name="connsiteY11" fmla="*/ 999049 h 1880982"/>
              <a:gd name="connsiteX12" fmla="*/ 985643 w 1067943"/>
              <a:gd name="connsiteY12" fmla="*/ 1006783 h 1880982"/>
              <a:gd name="connsiteX13" fmla="*/ 980693 w 1067943"/>
              <a:gd name="connsiteY13" fmla="*/ 1011424 h 1880982"/>
              <a:gd name="connsiteX14" fmla="*/ 886945 w 1067943"/>
              <a:gd name="connsiteY14" fmla="*/ 1111979 h 1880982"/>
              <a:gd name="connsiteX15" fmla="*/ 863740 w 1067943"/>
              <a:gd name="connsiteY15" fmla="*/ 1139516 h 1880982"/>
              <a:gd name="connsiteX16" fmla="*/ 855696 w 1067943"/>
              <a:gd name="connsiteY16" fmla="*/ 1147251 h 1880982"/>
              <a:gd name="connsiteX17" fmla="*/ 836203 w 1067943"/>
              <a:gd name="connsiteY17" fmla="*/ 1166742 h 1880982"/>
              <a:gd name="connsiteX18" fmla="*/ 830634 w 1067943"/>
              <a:gd name="connsiteY18" fmla="*/ 1177262 h 1880982"/>
              <a:gd name="connsiteX19" fmla="*/ 785772 w 1067943"/>
              <a:gd name="connsiteY19" fmla="*/ 1228932 h 1880982"/>
              <a:gd name="connsiteX20" fmla="*/ 685836 w 1067943"/>
              <a:gd name="connsiteY20" fmla="*/ 1340315 h 1880982"/>
              <a:gd name="connsiteX21" fmla="*/ 685526 w 1067943"/>
              <a:gd name="connsiteY21" fmla="*/ 1340934 h 1880982"/>
              <a:gd name="connsiteX22" fmla="*/ 653658 w 1067943"/>
              <a:gd name="connsiteY22" fmla="*/ 1389510 h 1880982"/>
              <a:gd name="connsiteX23" fmla="*/ 532374 w 1067943"/>
              <a:gd name="connsiteY23" fmla="*/ 1575458 h 1880982"/>
              <a:gd name="connsiteX24" fmla="*/ 273275 w 1067943"/>
              <a:gd name="connsiteY24" fmla="*/ 1880982 h 1880982"/>
              <a:gd name="connsiteX25" fmla="*/ 229782 w 1067943"/>
              <a:gd name="connsiteY25" fmla="*/ 1766976 h 1880982"/>
              <a:gd name="connsiteX26" fmla="*/ 0 w 1067943"/>
              <a:gd name="connsiteY26" fmla="*/ 1083307 h 1880982"/>
              <a:gd name="connsiteX27" fmla="*/ 131413 w 1067943"/>
              <a:gd name="connsiteY27" fmla="*/ 1046525 h 1880982"/>
              <a:gd name="connsiteX28" fmla="*/ 195708 w 1067943"/>
              <a:gd name="connsiteY28" fmla="*/ 1201126 h 1880982"/>
              <a:gd name="connsiteX29" fmla="*/ 563004 w 1067943"/>
              <a:gd name="connsiteY29" fmla="*/ 751839 h 1880982"/>
              <a:gd name="connsiteX30" fmla="*/ 330646 w 1067943"/>
              <a:gd name="connsiteY30" fmla="*/ 111384 h 1880982"/>
              <a:gd name="connsiteX0" fmla="*/ 330646 w 1067943"/>
              <a:gd name="connsiteY0" fmla="*/ 111384 h 1869076"/>
              <a:gd name="connsiteX1" fmla="*/ 570739 w 1067943"/>
              <a:gd name="connsiteY1" fmla="*/ 25061 h 1869076"/>
              <a:gd name="connsiteX2" fmla="*/ 621481 w 1067943"/>
              <a:gd name="connsiteY2" fmla="*/ 6497 h 1869076"/>
              <a:gd name="connsiteX3" fmla="*/ 639116 w 1067943"/>
              <a:gd name="connsiteY3" fmla="*/ 0 h 1869076"/>
              <a:gd name="connsiteX4" fmla="*/ 664796 w 1067943"/>
              <a:gd name="connsiteY4" fmla="*/ 11757 h 1869076"/>
              <a:gd name="connsiteX5" fmla="*/ 665415 w 1067943"/>
              <a:gd name="connsiteY5" fmla="*/ 11757 h 1869076"/>
              <a:gd name="connsiteX6" fmla="*/ 700377 w 1067943"/>
              <a:gd name="connsiteY6" fmla="*/ 27227 h 1869076"/>
              <a:gd name="connsiteX7" fmla="*/ 855386 w 1067943"/>
              <a:gd name="connsiteY7" fmla="*/ 387986 h 1869076"/>
              <a:gd name="connsiteX8" fmla="*/ 1067943 w 1067943"/>
              <a:gd name="connsiteY8" fmla="*/ 871576 h 1869076"/>
              <a:gd name="connsiteX9" fmla="*/ 1058661 w 1067943"/>
              <a:gd name="connsiteY9" fmla="*/ 908395 h 1869076"/>
              <a:gd name="connsiteX10" fmla="*/ 1052473 w 1067943"/>
              <a:gd name="connsiteY10" fmla="*/ 931599 h 1869076"/>
              <a:gd name="connsiteX11" fmla="*/ 992141 w 1067943"/>
              <a:gd name="connsiteY11" fmla="*/ 999049 h 1869076"/>
              <a:gd name="connsiteX12" fmla="*/ 985643 w 1067943"/>
              <a:gd name="connsiteY12" fmla="*/ 1006783 h 1869076"/>
              <a:gd name="connsiteX13" fmla="*/ 980693 w 1067943"/>
              <a:gd name="connsiteY13" fmla="*/ 1011424 h 1869076"/>
              <a:gd name="connsiteX14" fmla="*/ 886945 w 1067943"/>
              <a:gd name="connsiteY14" fmla="*/ 1111979 h 1869076"/>
              <a:gd name="connsiteX15" fmla="*/ 863740 w 1067943"/>
              <a:gd name="connsiteY15" fmla="*/ 1139516 h 1869076"/>
              <a:gd name="connsiteX16" fmla="*/ 855696 w 1067943"/>
              <a:gd name="connsiteY16" fmla="*/ 1147251 h 1869076"/>
              <a:gd name="connsiteX17" fmla="*/ 836203 w 1067943"/>
              <a:gd name="connsiteY17" fmla="*/ 1166742 h 1869076"/>
              <a:gd name="connsiteX18" fmla="*/ 830634 w 1067943"/>
              <a:gd name="connsiteY18" fmla="*/ 1177262 h 1869076"/>
              <a:gd name="connsiteX19" fmla="*/ 785772 w 1067943"/>
              <a:gd name="connsiteY19" fmla="*/ 1228932 h 1869076"/>
              <a:gd name="connsiteX20" fmla="*/ 685836 w 1067943"/>
              <a:gd name="connsiteY20" fmla="*/ 1340315 h 1869076"/>
              <a:gd name="connsiteX21" fmla="*/ 685526 w 1067943"/>
              <a:gd name="connsiteY21" fmla="*/ 1340934 h 1869076"/>
              <a:gd name="connsiteX22" fmla="*/ 653658 w 1067943"/>
              <a:gd name="connsiteY22" fmla="*/ 1389510 h 1869076"/>
              <a:gd name="connsiteX23" fmla="*/ 532374 w 1067943"/>
              <a:gd name="connsiteY23" fmla="*/ 1575458 h 1869076"/>
              <a:gd name="connsiteX24" fmla="*/ 261369 w 1067943"/>
              <a:gd name="connsiteY24" fmla="*/ 1869076 h 1869076"/>
              <a:gd name="connsiteX25" fmla="*/ 229782 w 1067943"/>
              <a:gd name="connsiteY25" fmla="*/ 1766976 h 1869076"/>
              <a:gd name="connsiteX26" fmla="*/ 0 w 1067943"/>
              <a:gd name="connsiteY26" fmla="*/ 1083307 h 1869076"/>
              <a:gd name="connsiteX27" fmla="*/ 131413 w 1067943"/>
              <a:gd name="connsiteY27" fmla="*/ 1046525 h 1869076"/>
              <a:gd name="connsiteX28" fmla="*/ 195708 w 1067943"/>
              <a:gd name="connsiteY28" fmla="*/ 1201126 h 1869076"/>
              <a:gd name="connsiteX29" fmla="*/ 563004 w 1067943"/>
              <a:gd name="connsiteY29" fmla="*/ 751839 h 1869076"/>
              <a:gd name="connsiteX30" fmla="*/ 330646 w 1067943"/>
              <a:gd name="connsiteY30" fmla="*/ 111384 h 186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7943" h="1869076">
                <a:moveTo>
                  <a:pt x="330646" y="111384"/>
                </a:moveTo>
                <a:lnTo>
                  <a:pt x="570739" y="25061"/>
                </a:lnTo>
                <a:lnTo>
                  <a:pt x="621481" y="6497"/>
                </a:lnTo>
                <a:lnTo>
                  <a:pt x="639116" y="0"/>
                </a:lnTo>
                <a:lnTo>
                  <a:pt x="664796" y="11757"/>
                </a:lnTo>
                <a:lnTo>
                  <a:pt x="665415" y="11757"/>
                </a:lnTo>
                <a:lnTo>
                  <a:pt x="700377" y="27227"/>
                </a:lnTo>
                <a:lnTo>
                  <a:pt x="855386" y="387986"/>
                </a:lnTo>
                <a:lnTo>
                  <a:pt x="1067943" y="871576"/>
                </a:lnTo>
                <a:lnTo>
                  <a:pt x="1058661" y="908395"/>
                </a:lnTo>
                <a:lnTo>
                  <a:pt x="1052473" y="931599"/>
                </a:lnTo>
                <a:lnTo>
                  <a:pt x="992141" y="999049"/>
                </a:lnTo>
                <a:lnTo>
                  <a:pt x="985643" y="1006783"/>
                </a:lnTo>
                <a:lnTo>
                  <a:pt x="980693" y="1011424"/>
                </a:lnTo>
                <a:lnTo>
                  <a:pt x="886945" y="1111979"/>
                </a:lnTo>
                <a:lnTo>
                  <a:pt x="863740" y="1139516"/>
                </a:lnTo>
                <a:lnTo>
                  <a:pt x="855696" y="1147251"/>
                </a:lnTo>
                <a:lnTo>
                  <a:pt x="836203" y="1166742"/>
                </a:lnTo>
                <a:lnTo>
                  <a:pt x="830634" y="1177262"/>
                </a:lnTo>
                <a:lnTo>
                  <a:pt x="785772" y="1228932"/>
                </a:lnTo>
                <a:lnTo>
                  <a:pt x="685836" y="1340315"/>
                </a:lnTo>
                <a:lnTo>
                  <a:pt x="685526" y="1340934"/>
                </a:lnTo>
                <a:lnTo>
                  <a:pt x="653658" y="1389510"/>
                </a:lnTo>
                <a:lnTo>
                  <a:pt x="532374" y="1575458"/>
                </a:lnTo>
                <a:lnTo>
                  <a:pt x="261369" y="1869076"/>
                </a:lnTo>
                <a:lnTo>
                  <a:pt x="229782" y="1766976"/>
                </a:lnTo>
                <a:lnTo>
                  <a:pt x="0" y="1083307"/>
                </a:lnTo>
                <a:lnTo>
                  <a:pt x="131413" y="1046525"/>
                </a:lnTo>
                <a:lnTo>
                  <a:pt x="195708" y="1201126"/>
                </a:lnTo>
                <a:lnTo>
                  <a:pt x="563004" y="751839"/>
                </a:lnTo>
                <a:lnTo>
                  <a:pt x="330646" y="111384"/>
                </a:lnTo>
              </a:path>
            </a:pathLst>
          </a:custGeom>
          <a:noFill/>
          <a:ln w="19050" cap="sq">
            <a:solidFill>
              <a:srgbClr val="FF0000"/>
            </a:solidFill>
            <a:prstDash val="sysDash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0" name="图片 29" descr="H:/F盘/湛江/《湛江市奋勇经济区首期控制性详细规划》FY-D04单元局部调整/调整后_00(1).jpg调整后_00(1)">
            <a:extLst>
              <a:ext uri="{FF2B5EF4-FFF2-40B4-BE49-F238E27FC236}">
                <a16:creationId xmlns:a16="http://schemas.microsoft.com/office/drawing/2014/main" id="{5C5311D1-EB64-5370-6A8D-2C31E5C95B70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5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9316" t="43022" r="355" b="54291"/>
          <a:stretch/>
        </p:blipFill>
        <p:spPr>
          <a:xfrm>
            <a:off x="8370292" y="1932169"/>
            <a:ext cx="1707435" cy="6280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D0BC7DA-BF56-9BEE-1C2F-385B9A64DC60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b="35131"/>
          <a:stretch/>
        </p:blipFill>
        <p:spPr>
          <a:xfrm>
            <a:off x="8550694" y="1259870"/>
            <a:ext cx="1201016" cy="790956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19189DBA-DF6E-10D0-4B20-D6E621065C22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352155" y="7674927"/>
            <a:ext cx="4208780" cy="173545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1F73490-6317-275F-99E7-96D3C146AB2A}"/>
              </a:ext>
            </a:extLst>
          </p:cNvPr>
          <p:cNvSpPr/>
          <p:nvPr/>
        </p:nvSpPr>
        <p:spPr>
          <a:xfrm>
            <a:off x="9052560" y="7875587"/>
            <a:ext cx="569595" cy="195580"/>
          </a:xfrm>
          <a:prstGeom prst="rect">
            <a:avLst/>
          </a:prstGeom>
          <a:solidFill>
            <a:srgbClr val="0063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1304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B6E0098-F270-33B6-478E-88E4930DBC44}"/>
              </a:ext>
            </a:extLst>
          </p:cNvPr>
          <p:cNvSpPr/>
          <p:nvPr/>
        </p:nvSpPr>
        <p:spPr>
          <a:xfrm>
            <a:off x="9052560" y="8192452"/>
            <a:ext cx="569595" cy="195580"/>
          </a:xfrm>
          <a:prstGeom prst="rect">
            <a:avLst/>
          </a:prstGeom>
          <a:solidFill>
            <a:srgbClr val="00FF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1401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CBD6919-1E03-CE2E-1948-AD707BD83E2E}"/>
              </a:ext>
            </a:extLst>
          </p:cNvPr>
          <p:cNvSpPr/>
          <p:nvPr/>
        </p:nvSpPr>
        <p:spPr>
          <a:xfrm>
            <a:off x="9052560" y="8509317"/>
            <a:ext cx="569595" cy="195580"/>
          </a:xfrm>
          <a:prstGeom prst="rect">
            <a:avLst/>
          </a:prstGeom>
          <a:solidFill>
            <a:srgbClr val="148D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1402</a:t>
            </a:r>
          </a:p>
        </p:txBody>
      </p:sp>
      <p:sp>
        <p:nvSpPr>
          <p:cNvPr id="41" name="文本框 63">
            <a:extLst>
              <a:ext uri="{FF2B5EF4-FFF2-40B4-BE49-F238E27FC236}">
                <a16:creationId xmlns:a16="http://schemas.microsoft.com/office/drawing/2014/main" id="{177D4D49-67CD-55B3-268D-E5E19142CB6A}"/>
              </a:ext>
            </a:extLst>
          </p:cNvPr>
          <p:cNvSpPr txBox="1"/>
          <p:nvPr/>
        </p:nvSpPr>
        <p:spPr>
          <a:xfrm>
            <a:off x="9729470" y="7852092"/>
            <a:ext cx="1167130" cy="245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供燃气用地</a:t>
            </a:r>
          </a:p>
        </p:txBody>
      </p:sp>
      <p:sp>
        <p:nvSpPr>
          <p:cNvPr id="42" name="文本框 63">
            <a:extLst>
              <a:ext uri="{FF2B5EF4-FFF2-40B4-BE49-F238E27FC236}">
                <a16:creationId xmlns:a16="http://schemas.microsoft.com/office/drawing/2014/main" id="{70893815-F19D-AB58-5F0E-921103F7034D}"/>
              </a:ext>
            </a:extLst>
          </p:cNvPr>
          <p:cNvSpPr txBox="1"/>
          <p:nvPr/>
        </p:nvSpPr>
        <p:spPr>
          <a:xfrm>
            <a:off x="9729470" y="8175942"/>
            <a:ext cx="83185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公园绿地</a:t>
            </a:r>
          </a:p>
        </p:txBody>
      </p:sp>
      <p:sp>
        <p:nvSpPr>
          <p:cNvPr id="43" name="文本框 63">
            <a:extLst>
              <a:ext uri="{FF2B5EF4-FFF2-40B4-BE49-F238E27FC236}">
                <a16:creationId xmlns:a16="http://schemas.microsoft.com/office/drawing/2014/main" id="{5BEBD8C1-9AF7-07AB-B063-0FAD9157F956}"/>
              </a:ext>
            </a:extLst>
          </p:cNvPr>
          <p:cNvSpPr txBox="1"/>
          <p:nvPr/>
        </p:nvSpPr>
        <p:spPr>
          <a:xfrm>
            <a:off x="9729470" y="8483917"/>
            <a:ext cx="83185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防护绿地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DB54BFE-D972-BC3B-7B10-9956125CCB84}"/>
              </a:ext>
            </a:extLst>
          </p:cNvPr>
          <p:cNvSpPr/>
          <p:nvPr/>
        </p:nvSpPr>
        <p:spPr>
          <a:xfrm>
            <a:off x="9052560" y="8802687"/>
            <a:ext cx="569595" cy="195580"/>
          </a:xfrm>
          <a:prstGeom prst="rect">
            <a:avLst/>
          </a:prstGeom>
          <a:solidFill>
            <a:srgbClr val="98714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100102</a:t>
            </a:r>
          </a:p>
        </p:txBody>
      </p:sp>
      <p:sp>
        <p:nvSpPr>
          <p:cNvPr id="45" name="文本框 63">
            <a:extLst>
              <a:ext uri="{FF2B5EF4-FFF2-40B4-BE49-F238E27FC236}">
                <a16:creationId xmlns:a16="http://schemas.microsoft.com/office/drawing/2014/main" id="{81C30E65-3932-A3A5-2693-2432D0FB2783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735820" y="8782367"/>
            <a:ext cx="83185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二类工业用地</a:t>
            </a:r>
          </a:p>
        </p:txBody>
      </p:sp>
      <p:sp>
        <p:nvSpPr>
          <p:cNvPr id="55" name="文本框 63">
            <a:extLst>
              <a:ext uri="{FF2B5EF4-FFF2-40B4-BE49-F238E27FC236}">
                <a16:creationId xmlns:a16="http://schemas.microsoft.com/office/drawing/2014/main" id="{9D3813A4-9D6E-B221-F445-FE3B0F92E09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728200" y="9080480"/>
            <a:ext cx="116713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一类工业用地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354C463-D4F9-7379-2353-6EFDF0E2105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8351520" y="7674292"/>
            <a:ext cx="548640" cy="173672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EA0A0296-47C0-1D0A-E2A0-202A49ACFB1F}"/>
              </a:ext>
            </a:extLst>
          </p:cNvPr>
          <p:cNvSpPr txBox="1"/>
          <p:nvPr/>
        </p:nvSpPr>
        <p:spPr>
          <a:xfrm>
            <a:off x="8422005" y="8070400"/>
            <a:ext cx="47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</a:p>
          <a:p>
            <a:endParaRPr lang="zh-CN" altLang="en-US" dirty="0"/>
          </a:p>
          <a:p>
            <a:r>
              <a:rPr lang="zh-CN" altLang="en-US" dirty="0"/>
              <a:t>例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9DE2ECC-2515-FD20-5E0D-3375B624E753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0787910" y="7874635"/>
            <a:ext cx="569595" cy="195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EAA54EC-AD96-9BD9-56F2-63799DB9B42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0787910" y="8191500"/>
            <a:ext cx="569595" cy="195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42A79D4-8FC3-49C2-4C55-AABC8D4E86B8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10787910" y="8508365"/>
            <a:ext cx="569595" cy="195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62" name="文本框 63">
            <a:extLst>
              <a:ext uri="{FF2B5EF4-FFF2-40B4-BE49-F238E27FC236}">
                <a16:creationId xmlns:a16="http://schemas.microsoft.com/office/drawing/2014/main" id="{9A0422A9-5370-8598-2B73-87960D76280A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11464820" y="8472805"/>
            <a:ext cx="991870" cy="213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调整范围界线</a:t>
            </a: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30533934-E655-2854-FFB4-D4C2C6ADDC6E}"/>
              </a:ext>
            </a:extLst>
          </p:cNvPr>
          <p:cNvCxnSpPr/>
          <p:nvPr/>
        </p:nvCxnSpPr>
        <p:spPr>
          <a:xfrm>
            <a:off x="10787910" y="7913370"/>
            <a:ext cx="56959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3E9F5E6B-359F-DFAD-578C-08E743540F95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10787910" y="8042275"/>
            <a:ext cx="56959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F97EE80-FC56-168F-3289-5EC29920252C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10787910" y="7936865"/>
            <a:ext cx="569595" cy="0"/>
          </a:xfrm>
          <a:prstGeom prst="line">
            <a:avLst/>
          </a:prstGeom>
          <a:ln w="9525">
            <a:solidFill>
              <a:srgbClr val="1D21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CDF57DC8-4552-6063-0D59-1FE30F7C91C2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10787910" y="8020685"/>
            <a:ext cx="569595" cy="0"/>
          </a:xfrm>
          <a:prstGeom prst="line">
            <a:avLst/>
          </a:prstGeom>
          <a:ln w="9525">
            <a:solidFill>
              <a:srgbClr val="1D21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911EDB0C-A7C3-C259-0C88-F71F51795AC8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10787910" y="7978140"/>
            <a:ext cx="569595" cy="0"/>
          </a:xfrm>
          <a:prstGeom prst="line">
            <a:avLst/>
          </a:prstGeom>
          <a:ln w="12700" cmpd="sng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DDE0A633-D3A2-29F9-0918-EA1F331F5306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10787910" y="8291830"/>
            <a:ext cx="569595" cy="0"/>
          </a:xfrm>
          <a:prstGeom prst="line">
            <a:avLst/>
          </a:prstGeom>
          <a:ln w="3175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8079D115-07F5-309B-01A3-0DAA5940D0F5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10787910" y="8604885"/>
            <a:ext cx="569595" cy="0"/>
          </a:xfrm>
          <a:prstGeom prst="line">
            <a:avLst/>
          </a:prstGeom>
          <a:ln w="31750" cmpd="sng">
            <a:solidFill>
              <a:srgbClr val="F70338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F9DC1D89-574A-A694-792A-BFACFA0B4509}"/>
              </a:ext>
            </a:extLst>
          </p:cNvPr>
          <p:cNvSpPr/>
          <p:nvPr/>
        </p:nvSpPr>
        <p:spPr>
          <a:xfrm>
            <a:off x="9052560" y="9107487"/>
            <a:ext cx="569595" cy="195580"/>
          </a:xfrm>
          <a:prstGeom prst="rect">
            <a:avLst/>
          </a:prstGeom>
          <a:solidFill>
            <a:srgbClr val="BA96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100101</a:t>
            </a:r>
          </a:p>
        </p:txBody>
      </p:sp>
      <p:sp>
        <p:nvSpPr>
          <p:cNvPr id="79" name="文本框 63">
            <a:extLst>
              <a:ext uri="{FF2B5EF4-FFF2-40B4-BE49-F238E27FC236}">
                <a16:creationId xmlns:a16="http://schemas.microsoft.com/office/drawing/2014/main" id="{2A174B55-0017-7C5C-50B3-2F5918211863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11476250" y="7855585"/>
            <a:ext cx="1167130" cy="213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规划道路</a:t>
            </a:r>
          </a:p>
        </p:txBody>
      </p:sp>
      <p:sp>
        <p:nvSpPr>
          <p:cNvPr id="81" name="文本框 63">
            <a:extLst>
              <a:ext uri="{FF2B5EF4-FFF2-40B4-BE49-F238E27FC236}">
                <a16:creationId xmlns:a16="http://schemas.microsoft.com/office/drawing/2014/main" id="{B5C7E6A4-F869-3AFF-A749-89BEF2844838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11477520" y="8168005"/>
            <a:ext cx="1169670" cy="245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粤海铁路</a:t>
            </a:r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907C0587-BC83-472F-806C-5D034FD6334D}"/>
              </a:ext>
            </a:extLst>
          </p:cNvPr>
          <p:cNvSpPr/>
          <p:nvPr/>
        </p:nvSpPr>
        <p:spPr>
          <a:xfrm>
            <a:off x="4036583" y="1244600"/>
            <a:ext cx="4199367" cy="6429375"/>
          </a:xfrm>
          <a:custGeom>
            <a:avLst/>
            <a:gdLst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2252482 w 4209415"/>
              <a:gd name="connsiteY5" fmla="*/ 2612458 h 6422390"/>
              <a:gd name="connsiteX6" fmla="*/ 2404087 w 4209415"/>
              <a:gd name="connsiteY6" fmla="*/ 2975382 h 6422390"/>
              <a:gd name="connsiteX7" fmla="*/ 2402849 w 4209415"/>
              <a:gd name="connsiteY7" fmla="*/ 2977239 h 6422390"/>
              <a:gd name="connsiteX8" fmla="*/ 1984542 w 4209415"/>
              <a:gd name="connsiteY8" fmla="*/ 3616456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0 w 4209415"/>
              <a:gd name="connsiteY33" fmla="*/ 0 h 6422390"/>
              <a:gd name="connsiteX34" fmla="*/ 4209415 w 4209415"/>
              <a:gd name="connsiteY34" fmla="*/ 0 h 6422390"/>
              <a:gd name="connsiteX35" fmla="*/ 4209415 w 4209415"/>
              <a:gd name="connsiteY35" fmla="*/ 6422390 h 6422390"/>
              <a:gd name="connsiteX36" fmla="*/ 0 w 4209415"/>
              <a:gd name="connsiteY36" fmla="*/ 642239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2404087 w 4209415"/>
              <a:gd name="connsiteY6" fmla="*/ 2975382 h 6422390"/>
              <a:gd name="connsiteX7" fmla="*/ 2402849 w 4209415"/>
              <a:gd name="connsiteY7" fmla="*/ 2977239 h 6422390"/>
              <a:gd name="connsiteX8" fmla="*/ 1984542 w 4209415"/>
              <a:gd name="connsiteY8" fmla="*/ 3616456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2124390 w 4209415"/>
              <a:gd name="connsiteY33" fmla="*/ 2116182 h 6422390"/>
              <a:gd name="connsiteX34" fmla="*/ 0 w 4209415"/>
              <a:gd name="connsiteY34" fmla="*/ 0 h 6422390"/>
              <a:gd name="connsiteX35" fmla="*/ 4209415 w 4209415"/>
              <a:gd name="connsiteY35" fmla="*/ 0 h 6422390"/>
              <a:gd name="connsiteX36" fmla="*/ 4209415 w 4209415"/>
              <a:gd name="connsiteY36" fmla="*/ 6422390 h 6422390"/>
              <a:gd name="connsiteX37" fmla="*/ 0 w 4209415"/>
              <a:gd name="connsiteY37" fmla="*/ 6422390 h 6422390"/>
              <a:gd name="connsiteX38" fmla="*/ 0 w 4209415"/>
              <a:gd name="connsiteY38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2404087 w 4209415"/>
              <a:gd name="connsiteY6" fmla="*/ 2975382 h 6422390"/>
              <a:gd name="connsiteX7" fmla="*/ 1619930 w 4209415"/>
              <a:gd name="connsiteY7" fmla="*/ 3172289 h 6422390"/>
              <a:gd name="connsiteX8" fmla="*/ 1984542 w 4209415"/>
              <a:gd name="connsiteY8" fmla="*/ 3616456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2124390 w 4209415"/>
              <a:gd name="connsiteY33" fmla="*/ 2116182 h 6422390"/>
              <a:gd name="connsiteX34" fmla="*/ 0 w 4209415"/>
              <a:gd name="connsiteY34" fmla="*/ 0 h 6422390"/>
              <a:gd name="connsiteX35" fmla="*/ 4209415 w 4209415"/>
              <a:gd name="connsiteY35" fmla="*/ 0 h 6422390"/>
              <a:gd name="connsiteX36" fmla="*/ 4209415 w 4209415"/>
              <a:gd name="connsiteY36" fmla="*/ 6422390 h 6422390"/>
              <a:gd name="connsiteX37" fmla="*/ 0 w 4209415"/>
              <a:gd name="connsiteY37" fmla="*/ 6422390 h 6422390"/>
              <a:gd name="connsiteX38" fmla="*/ 0 w 4209415"/>
              <a:gd name="connsiteY38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2404087 w 4209415"/>
              <a:gd name="connsiteY6" fmla="*/ 2975382 h 6422390"/>
              <a:gd name="connsiteX7" fmla="*/ 1619930 w 4209415"/>
              <a:gd name="connsiteY7" fmla="*/ 3172289 h 6422390"/>
              <a:gd name="connsiteX8" fmla="*/ 1473735 w 4209415"/>
              <a:gd name="connsiteY8" fmla="*/ 3174025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2124390 w 4209415"/>
              <a:gd name="connsiteY33" fmla="*/ 2116182 h 6422390"/>
              <a:gd name="connsiteX34" fmla="*/ 0 w 4209415"/>
              <a:gd name="connsiteY34" fmla="*/ 0 h 6422390"/>
              <a:gd name="connsiteX35" fmla="*/ 4209415 w 4209415"/>
              <a:gd name="connsiteY35" fmla="*/ 0 h 6422390"/>
              <a:gd name="connsiteX36" fmla="*/ 4209415 w 4209415"/>
              <a:gd name="connsiteY36" fmla="*/ 6422390 h 6422390"/>
              <a:gd name="connsiteX37" fmla="*/ 0 w 4209415"/>
              <a:gd name="connsiteY37" fmla="*/ 6422390 h 6422390"/>
              <a:gd name="connsiteX38" fmla="*/ 0 w 4209415"/>
              <a:gd name="connsiteY38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619930 w 4209415"/>
              <a:gd name="connsiteY7" fmla="*/ 3172289 h 6422390"/>
              <a:gd name="connsiteX8" fmla="*/ 1473735 w 4209415"/>
              <a:gd name="connsiteY8" fmla="*/ 3174025 h 6422390"/>
              <a:gd name="connsiteX9" fmla="*/ 1715056 w 4209415"/>
              <a:gd name="connsiteY9" fmla="*/ 3883158 h 6422390"/>
              <a:gd name="connsiteX10" fmla="*/ 1701133 w 4209415"/>
              <a:gd name="connsiteY10" fmla="*/ 3896462 h 6422390"/>
              <a:gd name="connsiteX11" fmla="*/ 1739499 w 4209415"/>
              <a:gd name="connsiteY11" fmla="*/ 4003514 h 6422390"/>
              <a:gd name="connsiteX12" fmla="*/ 1741974 w 4209415"/>
              <a:gd name="connsiteY12" fmla="*/ 4001348 h 6422390"/>
              <a:gd name="connsiteX13" fmla="*/ 2017648 w 4209415"/>
              <a:gd name="connsiteY13" fmla="*/ 3691640 h 6422390"/>
              <a:gd name="connsiteX14" fmla="*/ 2138932 w 4209415"/>
              <a:gd name="connsiteY14" fmla="*/ 3505692 h 6422390"/>
              <a:gd name="connsiteX15" fmla="*/ 2170800 w 4209415"/>
              <a:gd name="connsiteY15" fmla="*/ 3457116 h 6422390"/>
              <a:gd name="connsiteX16" fmla="*/ 2171110 w 4209415"/>
              <a:gd name="connsiteY16" fmla="*/ 3456497 h 6422390"/>
              <a:gd name="connsiteX17" fmla="*/ 2271046 w 4209415"/>
              <a:gd name="connsiteY17" fmla="*/ 3345114 h 6422390"/>
              <a:gd name="connsiteX18" fmla="*/ 2315908 w 4209415"/>
              <a:gd name="connsiteY18" fmla="*/ 3293444 h 6422390"/>
              <a:gd name="connsiteX19" fmla="*/ 2321477 w 4209415"/>
              <a:gd name="connsiteY19" fmla="*/ 3282924 h 6422390"/>
              <a:gd name="connsiteX20" fmla="*/ 2340970 w 4209415"/>
              <a:gd name="connsiteY20" fmla="*/ 3263433 h 6422390"/>
              <a:gd name="connsiteX21" fmla="*/ 2349014 w 4209415"/>
              <a:gd name="connsiteY21" fmla="*/ 3255698 h 6422390"/>
              <a:gd name="connsiteX22" fmla="*/ 2372219 w 4209415"/>
              <a:gd name="connsiteY22" fmla="*/ 3228161 h 6422390"/>
              <a:gd name="connsiteX23" fmla="*/ 2465967 w 4209415"/>
              <a:gd name="connsiteY23" fmla="*/ 3127606 h 6422390"/>
              <a:gd name="connsiteX24" fmla="*/ 2470917 w 4209415"/>
              <a:gd name="connsiteY24" fmla="*/ 3122965 h 6422390"/>
              <a:gd name="connsiteX25" fmla="*/ 2477415 w 4209415"/>
              <a:gd name="connsiteY25" fmla="*/ 3115231 h 6422390"/>
              <a:gd name="connsiteX26" fmla="*/ 2537747 w 4209415"/>
              <a:gd name="connsiteY26" fmla="*/ 3047781 h 6422390"/>
              <a:gd name="connsiteX27" fmla="*/ 2543935 w 4209415"/>
              <a:gd name="connsiteY27" fmla="*/ 3024577 h 6422390"/>
              <a:gd name="connsiteX28" fmla="*/ 2553217 w 4209415"/>
              <a:gd name="connsiteY28" fmla="*/ 2987758 h 6422390"/>
              <a:gd name="connsiteX29" fmla="*/ 2340660 w 4209415"/>
              <a:gd name="connsiteY29" fmla="*/ 2504168 h 6422390"/>
              <a:gd name="connsiteX30" fmla="*/ 2185651 w 4209415"/>
              <a:gd name="connsiteY30" fmla="*/ 2143409 h 6422390"/>
              <a:gd name="connsiteX31" fmla="*/ 2150689 w 4209415"/>
              <a:gd name="connsiteY31" fmla="*/ 2127939 h 6422390"/>
              <a:gd name="connsiteX32" fmla="*/ 2150070 w 4209415"/>
              <a:gd name="connsiteY32" fmla="*/ 2127939 h 6422390"/>
              <a:gd name="connsiteX33" fmla="*/ 2124390 w 4209415"/>
              <a:gd name="connsiteY33" fmla="*/ 2116182 h 6422390"/>
              <a:gd name="connsiteX34" fmla="*/ 0 w 4209415"/>
              <a:gd name="connsiteY34" fmla="*/ 0 h 6422390"/>
              <a:gd name="connsiteX35" fmla="*/ 4209415 w 4209415"/>
              <a:gd name="connsiteY35" fmla="*/ 0 h 6422390"/>
              <a:gd name="connsiteX36" fmla="*/ 4209415 w 4209415"/>
              <a:gd name="connsiteY36" fmla="*/ 6422390 h 6422390"/>
              <a:gd name="connsiteX37" fmla="*/ 0 w 4209415"/>
              <a:gd name="connsiteY37" fmla="*/ 6422390 h 6422390"/>
              <a:gd name="connsiteX38" fmla="*/ 0 w 4209415"/>
              <a:gd name="connsiteY38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73735 w 4209415"/>
              <a:gd name="connsiteY7" fmla="*/ 3174025 h 6422390"/>
              <a:gd name="connsiteX8" fmla="*/ 1715056 w 4209415"/>
              <a:gd name="connsiteY8" fmla="*/ 3883158 h 6422390"/>
              <a:gd name="connsiteX9" fmla="*/ 1701133 w 4209415"/>
              <a:gd name="connsiteY9" fmla="*/ 3896462 h 6422390"/>
              <a:gd name="connsiteX10" fmla="*/ 1739499 w 4209415"/>
              <a:gd name="connsiteY10" fmla="*/ 4003514 h 6422390"/>
              <a:gd name="connsiteX11" fmla="*/ 1741974 w 4209415"/>
              <a:gd name="connsiteY11" fmla="*/ 4001348 h 6422390"/>
              <a:gd name="connsiteX12" fmla="*/ 2017648 w 4209415"/>
              <a:gd name="connsiteY12" fmla="*/ 3691640 h 6422390"/>
              <a:gd name="connsiteX13" fmla="*/ 2138932 w 4209415"/>
              <a:gd name="connsiteY13" fmla="*/ 3505692 h 6422390"/>
              <a:gd name="connsiteX14" fmla="*/ 2170800 w 4209415"/>
              <a:gd name="connsiteY14" fmla="*/ 3457116 h 6422390"/>
              <a:gd name="connsiteX15" fmla="*/ 2171110 w 4209415"/>
              <a:gd name="connsiteY15" fmla="*/ 3456497 h 6422390"/>
              <a:gd name="connsiteX16" fmla="*/ 2271046 w 4209415"/>
              <a:gd name="connsiteY16" fmla="*/ 3345114 h 6422390"/>
              <a:gd name="connsiteX17" fmla="*/ 2315908 w 4209415"/>
              <a:gd name="connsiteY17" fmla="*/ 3293444 h 6422390"/>
              <a:gd name="connsiteX18" fmla="*/ 2321477 w 4209415"/>
              <a:gd name="connsiteY18" fmla="*/ 3282924 h 6422390"/>
              <a:gd name="connsiteX19" fmla="*/ 2340970 w 4209415"/>
              <a:gd name="connsiteY19" fmla="*/ 3263433 h 6422390"/>
              <a:gd name="connsiteX20" fmla="*/ 2349014 w 4209415"/>
              <a:gd name="connsiteY20" fmla="*/ 3255698 h 6422390"/>
              <a:gd name="connsiteX21" fmla="*/ 2372219 w 4209415"/>
              <a:gd name="connsiteY21" fmla="*/ 3228161 h 6422390"/>
              <a:gd name="connsiteX22" fmla="*/ 2465967 w 4209415"/>
              <a:gd name="connsiteY22" fmla="*/ 3127606 h 6422390"/>
              <a:gd name="connsiteX23" fmla="*/ 2470917 w 4209415"/>
              <a:gd name="connsiteY23" fmla="*/ 3122965 h 6422390"/>
              <a:gd name="connsiteX24" fmla="*/ 2477415 w 4209415"/>
              <a:gd name="connsiteY24" fmla="*/ 3115231 h 6422390"/>
              <a:gd name="connsiteX25" fmla="*/ 2537747 w 4209415"/>
              <a:gd name="connsiteY25" fmla="*/ 3047781 h 6422390"/>
              <a:gd name="connsiteX26" fmla="*/ 2543935 w 4209415"/>
              <a:gd name="connsiteY26" fmla="*/ 3024577 h 6422390"/>
              <a:gd name="connsiteX27" fmla="*/ 2553217 w 4209415"/>
              <a:gd name="connsiteY27" fmla="*/ 2987758 h 6422390"/>
              <a:gd name="connsiteX28" fmla="*/ 2340660 w 4209415"/>
              <a:gd name="connsiteY28" fmla="*/ 2504168 h 6422390"/>
              <a:gd name="connsiteX29" fmla="*/ 2185651 w 4209415"/>
              <a:gd name="connsiteY29" fmla="*/ 2143409 h 6422390"/>
              <a:gd name="connsiteX30" fmla="*/ 2150689 w 4209415"/>
              <a:gd name="connsiteY30" fmla="*/ 2127939 h 6422390"/>
              <a:gd name="connsiteX31" fmla="*/ 2150070 w 4209415"/>
              <a:gd name="connsiteY31" fmla="*/ 2127939 h 6422390"/>
              <a:gd name="connsiteX32" fmla="*/ 2124390 w 4209415"/>
              <a:gd name="connsiteY32" fmla="*/ 2116182 h 6422390"/>
              <a:gd name="connsiteX33" fmla="*/ 0 w 4209415"/>
              <a:gd name="connsiteY33" fmla="*/ 0 h 6422390"/>
              <a:gd name="connsiteX34" fmla="*/ 4209415 w 4209415"/>
              <a:gd name="connsiteY34" fmla="*/ 0 h 6422390"/>
              <a:gd name="connsiteX35" fmla="*/ 4209415 w 4209415"/>
              <a:gd name="connsiteY35" fmla="*/ 6422390 h 6422390"/>
              <a:gd name="connsiteX36" fmla="*/ 0 w 4209415"/>
              <a:gd name="connsiteY36" fmla="*/ 6422390 h 6422390"/>
              <a:gd name="connsiteX37" fmla="*/ 0 w 4209415"/>
              <a:gd name="connsiteY37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15056 w 4209415"/>
              <a:gd name="connsiteY8" fmla="*/ 3883158 h 6422390"/>
              <a:gd name="connsiteX9" fmla="*/ 1701133 w 4209415"/>
              <a:gd name="connsiteY9" fmla="*/ 3896462 h 6422390"/>
              <a:gd name="connsiteX10" fmla="*/ 1739499 w 4209415"/>
              <a:gd name="connsiteY10" fmla="*/ 4003514 h 6422390"/>
              <a:gd name="connsiteX11" fmla="*/ 1741974 w 4209415"/>
              <a:gd name="connsiteY11" fmla="*/ 4001348 h 6422390"/>
              <a:gd name="connsiteX12" fmla="*/ 2017648 w 4209415"/>
              <a:gd name="connsiteY12" fmla="*/ 3691640 h 6422390"/>
              <a:gd name="connsiteX13" fmla="*/ 2138932 w 4209415"/>
              <a:gd name="connsiteY13" fmla="*/ 3505692 h 6422390"/>
              <a:gd name="connsiteX14" fmla="*/ 2170800 w 4209415"/>
              <a:gd name="connsiteY14" fmla="*/ 3457116 h 6422390"/>
              <a:gd name="connsiteX15" fmla="*/ 2171110 w 4209415"/>
              <a:gd name="connsiteY15" fmla="*/ 3456497 h 6422390"/>
              <a:gd name="connsiteX16" fmla="*/ 2271046 w 4209415"/>
              <a:gd name="connsiteY16" fmla="*/ 3345114 h 6422390"/>
              <a:gd name="connsiteX17" fmla="*/ 2315908 w 4209415"/>
              <a:gd name="connsiteY17" fmla="*/ 3293444 h 6422390"/>
              <a:gd name="connsiteX18" fmla="*/ 2321477 w 4209415"/>
              <a:gd name="connsiteY18" fmla="*/ 3282924 h 6422390"/>
              <a:gd name="connsiteX19" fmla="*/ 2340970 w 4209415"/>
              <a:gd name="connsiteY19" fmla="*/ 3263433 h 6422390"/>
              <a:gd name="connsiteX20" fmla="*/ 2349014 w 4209415"/>
              <a:gd name="connsiteY20" fmla="*/ 3255698 h 6422390"/>
              <a:gd name="connsiteX21" fmla="*/ 2372219 w 4209415"/>
              <a:gd name="connsiteY21" fmla="*/ 3228161 h 6422390"/>
              <a:gd name="connsiteX22" fmla="*/ 2465967 w 4209415"/>
              <a:gd name="connsiteY22" fmla="*/ 3127606 h 6422390"/>
              <a:gd name="connsiteX23" fmla="*/ 2470917 w 4209415"/>
              <a:gd name="connsiteY23" fmla="*/ 3122965 h 6422390"/>
              <a:gd name="connsiteX24" fmla="*/ 2477415 w 4209415"/>
              <a:gd name="connsiteY24" fmla="*/ 3115231 h 6422390"/>
              <a:gd name="connsiteX25" fmla="*/ 2537747 w 4209415"/>
              <a:gd name="connsiteY25" fmla="*/ 3047781 h 6422390"/>
              <a:gd name="connsiteX26" fmla="*/ 2543935 w 4209415"/>
              <a:gd name="connsiteY26" fmla="*/ 3024577 h 6422390"/>
              <a:gd name="connsiteX27" fmla="*/ 2553217 w 4209415"/>
              <a:gd name="connsiteY27" fmla="*/ 2987758 h 6422390"/>
              <a:gd name="connsiteX28" fmla="*/ 2340660 w 4209415"/>
              <a:gd name="connsiteY28" fmla="*/ 2504168 h 6422390"/>
              <a:gd name="connsiteX29" fmla="*/ 2185651 w 4209415"/>
              <a:gd name="connsiteY29" fmla="*/ 2143409 h 6422390"/>
              <a:gd name="connsiteX30" fmla="*/ 2150689 w 4209415"/>
              <a:gd name="connsiteY30" fmla="*/ 2127939 h 6422390"/>
              <a:gd name="connsiteX31" fmla="*/ 2150070 w 4209415"/>
              <a:gd name="connsiteY31" fmla="*/ 2127939 h 6422390"/>
              <a:gd name="connsiteX32" fmla="*/ 2124390 w 4209415"/>
              <a:gd name="connsiteY32" fmla="*/ 2116182 h 6422390"/>
              <a:gd name="connsiteX33" fmla="*/ 0 w 4209415"/>
              <a:gd name="connsiteY33" fmla="*/ 0 h 6422390"/>
              <a:gd name="connsiteX34" fmla="*/ 4209415 w 4209415"/>
              <a:gd name="connsiteY34" fmla="*/ 0 h 6422390"/>
              <a:gd name="connsiteX35" fmla="*/ 4209415 w 4209415"/>
              <a:gd name="connsiteY35" fmla="*/ 6422390 h 6422390"/>
              <a:gd name="connsiteX36" fmla="*/ 0 w 4209415"/>
              <a:gd name="connsiteY36" fmla="*/ 6422390 h 6422390"/>
              <a:gd name="connsiteX37" fmla="*/ 0 w 4209415"/>
              <a:gd name="connsiteY37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15056 w 4209415"/>
              <a:gd name="connsiteY8" fmla="*/ 3883158 h 6422390"/>
              <a:gd name="connsiteX9" fmla="*/ 1739499 w 4209415"/>
              <a:gd name="connsiteY9" fmla="*/ 4003514 h 6422390"/>
              <a:gd name="connsiteX10" fmla="*/ 1741974 w 4209415"/>
              <a:gd name="connsiteY10" fmla="*/ 4001348 h 6422390"/>
              <a:gd name="connsiteX11" fmla="*/ 2017648 w 4209415"/>
              <a:gd name="connsiteY11" fmla="*/ 3691640 h 6422390"/>
              <a:gd name="connsiteX12" fmla="*/ 2138932 w 4209415"/>
              <a:gd name="connsiteY12" fmla="*/ 3505692 h 6422390"/>
              <a:gd name="connsiteX13" fmla="*/ 2170800 w 4209415"/>
              <a:gd name="connsiteY13" fmla="*/ 3457116 h 6422390"/>
              <a:gd name="connsiteX14" fmla="*/ 2171110 w 4209415"/>
              <a:gd name="connsiteY14" fmla="*/ 3456497 h 6422390"/>
              <a:gd name="connsiteX15" fmla="*/ 2271046 w 4209415"/>
              <a:gd name="connsiteY15" fmla="*/ 3345114 h 6422390"/>
              <a:gd name="connsiteX16" fmla="*/ 2315908 w 4209415"/>
              <a:gd name="connsiteY16" fmla="*/ 3293444 h 6422390"/>
              <a:gd name="connsiteX17" fmla="*/ 2321477 w 4209415"/>
              <a:gd name="connsiteY17" fmla="*/ 3282924 h 6422390"/>
              <a:gd name="connsiteX18" fmla="*/ 2340970 w 4209415"/>
              <a:gd name="connsiteY18" fmla="*/ 3263433 h 6422390"/>
              <a:gd name="connsiteX19" fmla="*/ 2349014 w 4209415"/>
              <a:gd name="connsiteY19" fmla="*/ 3255698 h 6422390"/>
              <a:gd name="connsiteX20" fmla="*/ 2372219 w 4209415"/>
              <a:gd name="connsiteY20" fmla="*/ 3228161 h 6422390"/>
              <a:gd name="connsiteX21" fmla="*/ 2465967 w 4209415"/>
              <a:gd name="connsiteY21" fmla="*/ 3127606 h 6422390"/>
              <a:gd name="connsiteX22" fmla="*/ 2470917 w 4209415"/>
              <a:gd name="connsiteY22" fmla="*/ 3122965 h 6422390"/>
              <a:gd name="connsiteX23" fmla="*/ 2477415 w 4209415"/>
              <a:gd name="connsiteY23" fmla="*/ 3115231 h 6422390"/>
              <a:gd name="connsiteX24" fmla="*/ 2537747 w 4209415"/>
              <a:gd name="connsiteY24" fmla="*/ 3047781 h 6422390"/>
              <a:gd name="connsiteX25" fmla="*/ 2543935 w 4209415"/>
              <a:gd name="connsiteY25" fmla="*/ 3024577 h 6422390"/>
              <a:gd name="connsiteX26" fmla="*/ 2553217 w 4209415"/>
              <a:gd name="connsiteY26" fmla="*/ 2987758 h 6422390"/>
              <a:gd name="connsiteX27" fmla="*/ 2340660 w 4209415"/>
              <a:gd name="connsiteY27" fmla="*/ 2504168 h 6422390"/>
              <a:gd name="connsiteX28" fmla="*/ 2185651 w 4209415"/>
              <a:gd name="connsiteY28" fmla="*/ 2143409 h 6422390"/>
              <a:gd name="connsiteX29" fmla="*/ 2150689 w 4209415"/>
              <a:gd name="connsiteY29" fmla="*/ 2127939 h 6422390"/>
              <a:gd name="connsiteX30" fmla="*/ 2150070 w 4209415"/>
              <a:gd name="connsiteY30" fmla="*/ 2127939 h 6422390"/>
              <a:gd name="connsiteX31" fmla="*/ 2124390 w 4209415"/>
              <a:gd name="connsiteY31" fmla="*/ 2116182 h 6422390"/>
              <a:gd name="connsiteX32" fmla="*/ 0 w 4209415"/>
              <a:gd name="connsiteY32" fmla="*/ 0 h 6422390"/>
              <a:gd name="connsiteX33" fmla="*/ 4209415 w 4209415"/>
              <a:gd name="connsiteY33" fmla="*/ 0 h 6422390"/>
              <a:gd name="connsiteX34" fmla="*/ 4209415 w 4209415"/>
              <a:gd name="connsiteY34" fmla="*/ 6422390 h 6422390"/>
              <a:gd name="connsiteX35" fmla="*/ 0 w 4209415"/>
              <a:gd name="connsiteY35" fmla="*/ 6422390 h 6422390"/>
              <a:gd name="connsiteX36" fmla="*/ 0 w 4209415"/>
              <a:gd name="connsiteY36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15056 w 4209415"/>
              <a:gd name="connsiteY8" fmla="*/ 3883158 h 6422390"/>
              <a:gd name="connsiteX9" fmla="*/ 1739499 w 4209415"/>
              <a:gd name="connsiteY9" fmla="*/ 4003514 h 6422390"/>
              <a:gd name="connsiteX10" fmla="*/ 1768231 w 4209415"/>
              <a:gd name="connsiteY10" fmla="*/ 3984697 h 6422390"/>
              <a:gd name="connsiteX11" fmla="*/ 2017648 w 4209415"/>
              <a:gd name="connsiteY11" fmla="*/ 3691640 h 6422390"/>
              <a:gd name="connsiteX12" fmla="*/ 2138932 w 4209415"/>
              <a:gd name="connsiteY12" fmla="*/ 3505692 h 6422390"/>
              <a:gd name="connsiteX13" fmla="*/ 2170800 w 4209415"/>
              <a:gd name="connsiteY13" fmla="*/ 3457116 h 6422390"/>
              <a:gd name="connsiteX14" fmla="*/ 2171110 w 4209415"/>
              <a:gd name="connsiteY14" fmla="*/ 3456497 h 6422390"/>
              <a:gd name="connsiteX15" fmla="*/ 2271046 w 4209415"/>
              <a:gd name="connsiteY15" fmla="*/ 3345114 h 6422390"/>
              <a:gd name="connsiteX16" fmla="*/ 2315908 w 4209415"/>
              <a:gd name="connsiteY16" fmla="*/ 3293444 h 6422390"/>
              <a:gd name="connsiteX17" fmla="*/ 2321477 w 4209415"/>
              <a:gd name="connsiteY17" fmla="*/ 3282924 h 6422390"/>
              <a:gd name="connsiteX18" fmla="*/ 2340970 w 4209415"/>
              <a:gd name="connsiteY18" fmla="*/ 3263433 h 6422390"/>
              <a:gd name="connsiteX19" fmla="*/ 2349014 w 4209415"/>
              <a:gd name="connsiteY19" fmla="*/ 3255698 h 6422390"/>
              <a:gd name="connsiteX20" fmla="*/ 2372219 w 4209415"/>
              <a:gd name="connsiteY20" fmla="*/ 3228161 h 6422390"/>
              <a:gd name="connsiteX21" fmla="*/ 2465967 w 4209415"/>
              <a:gd name="connsiteY21" fmla="*/ 3127606 h 6422390"/>
              <a:gd name="connsiteX22" fmla="*/ 2470917 w 4209415"/>
              <a:gd name="connsiteY22" fmla="*/ 3122965 h 6422390"/>
              <a:gd name="connsiteX23" fmla="*/ 2477415 w 4209415"/>
              <a:gd name="connsiteY23" fmla="*/ 3115231 h 6422390"/>
              <a:gd name="connsiteX24" fmla="*/ 2537747 w 4209415"/>
              <a:gd name="connsiteY24" fmla="*/ 3047781 h 6422390"/>
              <a:gd name="connsiteX25" fmla="*/ 2543935 w 4209415"/>
              <a:gd name="connsiteY25" fmla="*/ 3024577 h 6422390"/>
              <a:gd name="connsiteX26" fmla="*/ 2553217 w 4209415"/>
              <a:gd name="connsiteY26" fmla="*/ 2987758 h 6422390"/>
              <a:gd name="connsiteX27" fmla="*/ 2340660 w 4209415"/>
              <a:gd name="connsiteY27" fmla="*/ 2504168 h 6422390"/>
              <a:gd name="connsiteX28" fmla="*/ 2185651 w 4209415"/>
              <a:gd name="connsiteY28" fmla="*/ 2143409 h 6422390"/>
              <a:gd name="connsiteX29" fmla="*/ 2150689 w 4209415"/>
              <a:gd name="connsiteY29" fmla="*/ 2127939 h 6422390"/>
              <a:gd name="connsiteX30" fmla="*/ 2150070 w 4209415"/>
              <a:gd name="connsiteY30" fmla="*/ 2127939 h 6422390"/>
              <a:gd name="connsiteX31" fmla="*/ 2124390 w 4209415"/>
              <a:gd name="connsiteY31" fmla="*/ 2116182 h 6422390"/>
              <a:gd name="connsiteX32" fmla="*/ 0 w 4209415"/>
              <a:gd name="connsiteY32" fmla="*/ 0 h 6422390"/>
              <a:gd name="connsiteX33" fmla="*/ 4209415 w 4209415"/>
              <a:gd name="connsiteY33" fmla="*/ 0 h 6422390"/>
              <a:gd name="connsiteX34" fmla="*/ 4209415 w 4209415"/>
              <a:gd name="connsiteY34" fmla="*/ 6422390 h 6422390"/>
              <a:gd name="connsiteX35" fmla="*/ 0 w 4209415"/>
              <a:gd name="connsiteY35" fmla="*/ 6422390 h 6422390"/>
              <a:gd name="connsiteX36" fmla="*/ 0 w 4209415"/>
              <a:gd name="connsiteY36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39499 w 4209415"/>
              <a:gd name="connsiteY8" fmla="*/ 4003514 h 6422390"/>
              <a:gd name="connsiteX9" fmla="*/ 1768231 w 4209415"/>
              <a:gd name="connsiteY9" fmla="*/ 3984697 h 6422390"/>
              <a:gd name="connsiteX10" fmla="*/ 2017648 w 4209415"/>
              <a:gd name="connsiteY10" fmla="*/ 3691640 h 6422390"/>
              <a:gd name="connsiteX11" fmla="*/ 2138932 w 4209415"/>
              <a:gd name="connsiteY11" fmla="*/ 3505692 h 6422390"/>
              <a:gd name="connsiteX12" fmla="*/ 2170800 w 4209415"/>
              <a:gd name="connsiteY12" fmla="*/ 3457116 h 6422390"/>
              <a:gd name="connsiteX13" fmla="*/ 2171110 w 4209415"/>
              <a:gd name="connsiteY13" fmla="*/ 3456497 h 6422390"/>
              <a:gd name="connsiteX14" fmla="*/ 2271046 w 4209415"/>
              <a:gd name="connsiteY14" fmla="*/ 3345114 h 6422390"/>
              <a:gd name="connsiteX15" fmla="*/ 2315908 w 4209415"/>
              <a:gd name="connsiteY15" fmla="*/ 3293444 h 6422390"/>
              <a:gd name="connsiteX16" fmla="*/ 2321477 w 4209415"/>
              <a:gd name="connsiteY16" fmla="*/ 3282924 h 6422390"/>
              <a:gd name="connsiteX17" fmla="*/ 2340970 w 4209415"/>
              <a:gd name="connsiteY17" fmla="*/ 3263433 h 6422390"/>
              <a:gd name="connsiteX18" fmla="*/ 2349014 w 4209415"/>
              <a:gd name="connsiteY18" fmla="*/ 3255698 h 6422390"/>
              <a:gd name="connsiteX19" fmla="*/ 2372219 w 4209415"/>
              <a:gd name="connsiteY19" fmla="*/ 3228161 h 6422390"/>
              <a:gd name="connsiteX20" fmla="*/ 2465967 w 4209415"/>
              <a:gd name="connsiteY20" fmla="*/ 3127606 h 6422390"/>
              <a:gd name="connsiteX21" fmla="*/ 2470917 w 4209415"/>
              <a:gd name="connsiteY21" fmla="*/ 3122965 h 6422390"/>
              <a:gd name="connsiteX22" fmla="*/ 2477415 w 4209415"/>
              <a:gd name="connsiteY22" fmla="*/ 3115231 h 6422390"/>
              <a:gd name="connsiteX23" fmla="*/ 2537747 w 4209415"/>
              <a:gd name="connsiteY23" fmla="*/ 3047781 h 6422390"/>
              <a:gd name="connsiteX24" fmla="*/ 2543935 w 4209415"/>
              <a:gd name="connsiteY24" fmla="*/ 3024577 h 6422390"/>
              <a:gd name="connsiteX25" fmla="*/ 2553217 w 4209415"/>
              <a:gd name="connsiteY25" fmla="*/ 2987758 h 6422390"/>
              <a:gd name="connsiteX26" fmla="*/ 2340660 w 4209415"/>
              <a:gd name="connsiteY26" fmla="*/ 2504168 h 6422390"/>
              <a:gd name="connsiteX27" fmla="*/ 2185651 w 4209415"/>
              <a:gd name="connsiteY27" fmla="*/ 2143409 h 6422390"/>
              <a:gd name="connsiteX28" fmla="*/ 2150689 w 4209415"/>
              <a:gd name="connsiteY28" fmla="*/ 2127939 h 6422390"/>
              <a:gd name="connsiteX29" fmla="*/ 2150070 w 4209415"/>
              <a:gd name="connsiteY29" fmla="*/ 2127939 h 6422390"/>
              <a:gd name="connsiteX30" fmla="*/ 2124390 w 4209415"/>
              <a:gd name="connsiteY30" fmla="*/ 2116182 h 6422390"/>
              <a:gd name="connsiteX31" fmla="*/ 0 w 4209415"/>
              <a:gd name="connsiteY31" fmla="*/ 0 h 6422390"/>
              <a:gd name="connsiteX32" fmla="*/ 4209415 w 4209415"/>
              <a:gd name="connsiteY32" fmla="*/ 0 h 6422390"/>
              <a:gd name="connsiteX33" fmla="*/ 4209415 w 4209415"/>
              <a:gd name="connsiteY33" fmla="*/ 6422390 h 6422390"/>
              <a:gd name="connsiteX34" fmla="*/ 0 w 4209415"/>
              <a:gd name="connsiteY34" fmla="*/ 6422390 h 6422390"/>
              <a:gd name="connsiteX35" fmla="*/ 0 w 4209415"/>
              <a:gd name="connsiteY35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46660 w 4209415"/>
              <a:gd name="connsiteY8" fmla="*/ 4001134 h 6422390"/>
              <a:gd name="connsiteX9" fmla="*/ 1768231 w 4209415"/>
              <a:gd name="connsiteY9" fmla="*/ 3984697 h 6422390"/>
              <a:gd name="connsiteX10" fmla="*/ 2017648 w 4209415"/>
              <a:gd name="connsiteY10" fmla="*/ 3691640 h 6422390"/>
              <a:gd name="connsiteX11" fmla="*/ 2138932 w 4209415"/>
              <a:gd name="connsiteY11" fmla="*/ 3505692 h 6422390"/>
              <a:gd name="connsiteX12" fmla="*/ 2170800 w 4209415"/>
              <a:gd name="connsiteY12" fmla="*/ 3457116 h 6422390"/>
              <a:gd name="connsiteX13" fmla="*/ 2171110 w 4209415"/>
              <a:gd name="connsiteY13" fmla="*/ 3456497 h 6422390"/>
              <a:gd name="connsiteX14" fmla="*/ 2271046 w 4209415"/>
              <a:gd name="connsiteY14" fmla="*/ 3345114 h 6422390"/>
              <a:gd name="connsiteX15" fmla="*/ 2315908 w 4209415"/>
              <a:gd name="connsiteY15" fmla="*/ 3293444 h 6422390"/>
              <a:gd name="connsiteX16" fmla="*/ 2321477 w 4209415"/>
              <a:gd name="connsiteY16" fmla="*/ 3282924 h 6422390"/>
              <a:gd name="connsiteX17" fmla="*/ 2340970 w 4209415"/>
              <a:gd name="connsiteY17" fmla="*/ 3263433 h 6422390"/>
              <a:gd name="connsiteX18" fmla="*/ 2349014 w 4209415"/>
              <a:gd name="connsiteY18" fmla="*/ 3255698 h 6422390"/>
              <a:gd name="connsiteX19" fmla="*/ 2372219 w 4209415"/>
              <a:gd name="connsiteY19" fmla="*/ 3228161 h 6422390"/>
              <a:gd name="connsiteX20" fmla="*/ 2465967 w 4209415"/>
              <a:gd name="connsiteY20" fmla="*/ 3127606 h 6422390"/>
              <a:gd name="connsiteX21" fmla="*/ 2470917 w 4209415"/>
              <a:gd name="connsiteY21" fmla="*/ 3122965 h 6422390"/>
              <a:gd name="connsiteX22" fmla="*/ 2477415 w 4209415"/>
              <a:gd name="connsiteY22" fmla="*/ 3115231 h 6422390"/>
              <a:gd name="connsiteX23" fmla="*/ 2537747 w 4209415"/>
              <a:gd name="connsiteY23" fmla="*/ 3047781 h 6422390"/>
              <a:gd name="connsiteX24" fmla="*/ 2543935 w 4209415"/>
              <a:gd name="connsiteY24" fmla="*/ 3024577 h 6422390"/>
              <a:gd name="connsiteX25" fmla="*/ 2553217 w 4209415"/>
              <a:gd name="connsiteY25" fmla="*/ 2987758 h 6422390"/>
              <a:gd name="connsiteX26" fmla="*/ 2340660 w 4209415"/>
              <a:gd name="connsiteY26" fmla="*/ 2504168 h 6422390"/>
              <a:gd name="connsiteX27" fmla="*/ 2185651 w 4209415"/>
              <a:gd name="connsiteY27" fmla="*/ 2143409 h 6422390"/>
              <a:gd name="connsiteX28" fmla="*/ 2150689 w 4209415"/>
              <a:gd name="connsiteY28" fmla="*/ 2127939 h 6422390"/>
              <a:gd name="connsiteX29" fmla="*/ 2150070 w 4209415"/>
              <a:gd name="connsiteY29" fmla="*/ 2127939 h 6422390"/>
              <a:gd name="connsiteX30" fmla="*/ 2124390 w 4209415"/>
              <a:gd name="connsiteY30" fmla="*/ 2116182 h 6422390"/>
              <a:gd name="connsiteX31" fmla="*/ 0 w 4209415"/>
              <a:gd name="connsiteY31" fmla="*/ 0 h 6422390"/>
              <a:gd name="connsiteX32" fmla="*/ 4209415 w 4209415"/>
              <a:gd name="connsiteY32" fmla="*/ 0 h 6422390"/>
              <a:gd name="connsiteX33" fmla="*/ 4209415 w 4209415"/>
              <a:gd name="connsiteY33" fmla="*/ 6422390 h 6422390"/>
              <a:gd name="connsiteX34" fmla="*/ 0 w 4209415"/>
              <a:gd name="connsiteY34" fmla="*/ 6422390 h 6422390"/>
              <a:gd name="connsiteX35" fmla="*/ 0 w 4209415"/>
              <a:gd name="connsiteY35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46660 w 4209415"/>
              <a:gd name="connsiteY8" fmla="*/ 4001134 h 6422390"/>
              <a:gd name="connsiteX9" fmla="*/ 2017648 w 4209415"/>
              <a:gd name="connsiteY9" fmla="*/ 3691640 h 6422390"/>
              <a:gd name="connsiteX10" fmla="*/ 2138932 w 4209415"/>
              <a:gd name="connsiteY10" fmla="*/ 3505692 h 6422390"/>
              <a:gd name="connsiteX11" fmla="*/ 2170800 w 4209415"/>
              <a:gd name="connsiteY11" fmla="*/ 3457116 h 6422390"/>
              <a:gd name="connsiteX12" fmla="*/ 2171110 w 4209415"/>
              <a:gd name="connsiteY12" fmla="*/ 3456497 h 6422390"/>
              <a:gd name="connsiteX13" fmla="*/ 2271046 w 4209415"/>
              <a:gd name="connsiteY13" fmla="*/ 3345114 h 6422390"/>
              <a:gd name="connsiteX14" fmla="*/ 2315908 w 4209415"/>
              <a:gd name="connsiteY14" fmla="*/ 3293444 h 6422390"/>
              <a:gd name="connsiteX15" fmla="*/ 2321477 w 4209415"/>
              <a:gd name="connsiteY15" fmla="*/ 3282924 h 6422390"/>
              <a:gd name="connsiteX16" fmla="*/ 2340970 w 4209415"/>
              <a:gd name="connsiteY16" fmla="*/ 3263433 h 6422390"/>
              <a:gd name="connsiteX17" fmla="*/ 2349014 w 4209415"/>
              <a:gd name="connsiteY17" fmla="*/ 3255698 h 6422390"/>
              <a:gd name="connsiteX18" fmla="*/ 2372219 w 4209415"/>
              <a:gd name="connsiteY18" fmla="*/ 3228161 h 6422390"/>
              <a:gd name="connsiteX19" fmla="*/ 2465967 w 4209415"/>
              <a:gd name="connsiteY19" fmla="*/ 3127606 h 6422390"/>
              <a:gd name="connsiteX20" fmla="*/ 2470917 w 4209415"/>
              <a:gd name="connsiteY20" fmla="*/ 3122965 h 6422390"/>
              <a:gd name="connsiteX21" fmla="*/ 2477415 w 4209415"/>
              <a:gd name="connsiteY21" fmla="*/ 3115231 h 6422390"/>
              <a:gd name="connsiteX22" fmla="*/ 2537747 w 4209415"/>
              <a:gd name="connsiteY22" fmla="*/ 3047781 h 6422390"/>
              <a:gd name="connsiteX23" fmla="*/ 2543935 w 4209415"/>
              <a:gd name="connsiteY23" fmla="*/ 3024577 h 6422390"/>
              <a:gd name="connsiteX24" fmla="*/ 2553217 w 4209415"/>
              <a:gd name="connsiteY24" fmla="*/ 2987758 h 6422390"/>
              <a:gd name="connsiteX25" fmla="*/ 2340660 w 4209415"/>
              <a:gd name="connsiteY25" fmla="*/ 2504168 h 6422390"/>
              <a:gd name="connsiteX26" fmla="*/ 2185651 w 4209415"/>
              <a:gd name="connsiteY26" fmla="*/ 2143409 h 6422390"/>
              <a:gd name="connsiteX27" fmla="*/ 2150689 w 4209415"/>
              <a:gd name="connsiteY27" fmla="*/ 2127939 h 6422390"/>
              <a:gd name="connsiteX28" fmla="*/ 2150070 w 4209415"/>
              <a:gd name="connsiteY28" fmla="*/ 2127939 h 6422390"/>
              <a:gd name="connsiteX29" fmla="*/ 2124390 w 4209415"/>
              <a:gd name="connsiteY29" fmla="*/ 2116182 h 6422390"/>
              <a:gd name="connsiteX30" fmla="*/ 0 w 4209415"/>
              <a:gd name="connsiteY30" fmla="*/ 0 h 6422390"/>
              <a:gd name="connsiteX31" fmla="*/ 4209415 w 4209415"/>
              <a:gd name="connsiteY31" fmla="*/ 0 h 6422390"/>
              <a:gd name="connsiteX32" fmla="*/ 4209415 w 4209415"/>
              <a:gd name="connsiteY32" fmla="*/ 6422390 h 6422390"/>
              <a:gd name="connsiteX33" fmla="*/ 0 w 4209415"/>
              <a:gd name="connsiteY33" fmla="*/ 6422390 h 6422390"/>
              <a:gd name="connsiteX34" fmla="*/ 0 w 4209415"/>
              <a:gd name="connsiteY34" fmla="*/ 0 h 6422390"/>
              <a:gd name="connsiteX0" fmla="*/ 2124390 w 4209415"/>
              <a:gd name="connsiteY0" fmla="*/ 2116182 h 6422390"/>
              <a:gd name="connsiteX1" fmla="*/ 2106755 w 4209415"/>
              <a:gd name="connsiteY1" fmla="*/ 2122679 h 6422390"/>
              <a:gd name="connsiteX2" fmla="*/ 2056013 w 4209415"/>
              <a:gd name="connsiteY2" fmla="*/ 2141243 h 6422390"/>
              <a:gd name="connsiteX3" fmla="*/ 1815920 w 4209415"/>
              <a:gd name="connsiteY3" fmla="*/ 2227566 h 6422390"/>
              <a:gd name="connsiteX4" fmla="*/ 2048278 w 4209415"/>
              <a:gd name="connsiteY4" fmla="*/ 2868021 h 6422390"/>
              <a:gd name="connsiteX5" fmla="*/ 1698710 w 4209415"/>
              <a:gd name="connsiteY5" fmla="*/ 3307027 h 6422390"/>
              <a:gd name="connsiteX6" fmla="*/ 1625941 w 4209415"/>
              <a:gd name="connsiteY6" fmla="*/ 3156160 h 6422390"/>
              <a:gd name="connsiteX7" fmla="*/ 1483283 w 4209415"/>
              <a:gd name="connsiteY7" fmla="*/ 3202569 h 6422390"/>
              <a:gd name="connsiteX8" fmla="*/ 1758595 w 4209415"/>
              <a:gd name="connsiteY8" fmla="*/ 3979726 h 6422390"/>
              <a:gd name="connsiteX9" fmla="*/ 2017648 w 4209415"/>
              <a:gd name="connsiteY9" fmla="*/ 3691640 h 6422390"/>
              <a:gd name="connsiteX10" fmla="*/ 2138932 w 4209415"/>
              <a:gd name="connsiteY10" fmla="*/ 3505692 h 6422390"/>
              <a:gd name="connsiteX11" fmla="*/ 2170800 w 4209415"/>
              <a:gd name="connsiteY11" fmla="*/ 3457116 h 6422390"/>
              <a:gd name="connsiteX12" fmla="*/ 2171110 w 4209415"/>
              <a:gd name="connsiteY12" fmla="*/ 3456497 h 6422390"/>
              <a:gd name="connsiteX13" fmla="*/ 2271046 w 4209415"/>
              <a:gd name="connsiteY13" fmla="*/ 3345114 h 6422390"/>
              <a:gd name="connsiteX14" fmla="*/ 2315908 w 4209415"/>
              <a:gd name="connsiteY14" fmla="*/ 3293444 h 6422390"/>
              <a:gd name="connsiteX15" fmla="*/ 2321477 w 4209415"/>
              <a:gd name="connsiteY15" fmla="*/ 3282924 h 6422390"/>
              <a:gd name="connsiteX16" fmla="*/ 2340970 w 4209415"/>
              <a:gd name="connsiteY16" fmla="*/ 3263433 h 6422390"/>
              <a:gd name="connsiteX17" fmla="*/ 2349014 w 4209415"/>
              <a:gd name="connsiteY17" fmla="*/ 3255698 h 6422390"/>
              <a:gd name="connsiteX18" fmla="*/ 2372219 w 4209415"/>
              <a:gd name="connsiteY18" fmla="*/ 3228161 h 6422390"/>
              <a:gd name="connsiteX19" fmla="*/ 2465967 w 4209415"/>
              <a:gd name="connsiteY19" fmla="*/ 3127606 h 6422390"/>
              <a:gd name="connsiteX20" fmla="*/ 2470917 w 4209415"/>
              <a:gd name="connsiteY20" fmla="*/ 3122965 h 6422390"/>
              <a:gd name="connsiteX21" fmla="*/ 2477415 w 4209415"/>
              <a:gd name="connsiteY21" fmla="*/ 3115231 h 6422390"/>
              <a:gd name="connsiteX22" fmla="*/ 2537747 w 4209415"/>
              <a:gd name="connsiteY22" fmla="*/ 3047781 h 6422390"/>
              <a:gd name="connsiteX23" fmla="*/ 2543935 w 4209415"/>
              <a:gd name="connsiteY23" fmla="*/ 3024577 h 6422390"/>
              <a:gd name="connsiteX24" fmla="*/ 2553217 w 4209415"/>
              <a:gd name="connsiteY24" fmla="*/ 2987758 h 6422390"/>
              <a:gd name="connsiteX25" fmla="*/ 2340660 w 4209415"/>
              <a:gd name="connsiteY25" fmla="*/ 2504168 h 6422390"/>
              <a:gd name="connsiteX26" fmla="*/ 2185651 w 4209415"/>
              <a:gd name="connsiteY26" fmla="*/ 2143409 h 6422390"/>
              <a:gd name="connsiteX27" fmla="*/ 2150689 w 4209415"/>
              <a:gd name="connsiteY27" fmla="*/ 2127939 h 6422390"/>
              <a:gd name="connsiteX28" fmla="*/ 2150070 w 4209415"/>
              <a:gd name="connsiteY28" fmla="*/ 2127939 h 6422390"/>
              <a:gd name="connsiteX29" fmla="*/ 2124390 w 4209415"/>
              <a:gd name="connsiteY29" fmla="*/ 2116182 h 6422390"/>
              <a:gd name="connsiteX30" fmla="*/ 0 w 4209415"/>
              <a:gd name="connsiteY30" fmla="*/ 0 h 6422390"/>
              <a:gd name="connsiteX31" fmla="*/ 4209415 w 4209415"/>
              <a:gd name="connsiteY31" fmla="*/ 0 h 6422390"/>
              <a:gd name="connsiteX32" fmla="*/ 4209415 w 4209415"/>
              <a:gd name="connsiteY32" fmla="*/ 6422390 h 6422390"/>
              <a:gd name="connsiteX33" fmla="*/ 0 w 4209415"/>
              <a:gd name="connsiteY33" fmla="*/ 6422390 h 6422390"/>
              <a:gd name="connsiteX34" fmla="*/ 0 w 4209415"/>
              <a:gd name="connsiteY34" fmla="*/ 0 h 64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209415" h="6422390">
                <a:moveTo>
                  <a:pt x="2124390" y="2116182"/>
                </a:moveTo>
                <a:lnTo>
                  <a:pt x="2106755" y="2122679"/>
                </a:lnTo>
                <a:lnTo>
                  <a:pt x="2056013" y="2141243"/>
                </a:lnTo>
                <a:lnTo>
                  <a:pt x="1815920" y="2227566"/>
                </a:lnTo>
                <a:lnTo>
                  <a:pt x="2048278" y="2868021"/>
                </a:lnTo>
                <a:lnTo>
                  <a:pt x="1698710" y="3307027"/>
                </a:lnTo>
                <a:lnTo>
                  <a:pt x="1625941" y="3156160"/>
                </a:lnTo>
                <a:lnTo>
                  <a:pt x="1483283" y="3202569"/>
                </a:lnTo>
                <a:lnTo>
                  <a:pt x="1758595" y="3979726"/>
                </a:lnTo>
                <a:lnTo>
                  <a:pt x="2017648" y="3691640"/>
                </a:lnTo>
                <a:lnTo>
                  <a:pt x="2138932" y="3505692"/>
                </a:lnTo>
                <a:lnTo>
                  <a:pt x="2170800" y="3457116"/>
                </a:lnTo>
                <a:lnTo>
                  <a:pt x="2171110" y="3456497"/>
                </a:lnTo>
                <a:lnTo>
                  <a:pt x="2271046" y="3345114"/>
                </a:lnTo>
                <a:lnTo>
                  <a:pt x="2315908" y="3293444"/>
                </a:lnTo>
                <a:lnTo>
                  <a:pt x="2321477" y="3282924"/>
                </a:lnTo>
                <a:lnTo>
                  <a:pt x="2340970" y="3263433"/>
                </a:lnTo>
                <a:lnTo>
                  <a:pt x="2349014" y="3255698"/>
                </a:lnTo>
                <a:lnTo>
                  <a:pt x="2372219" y="3228161"/>
                </a:lnTo>
                <a:lnTo>
                  <a:pt x="2465967" y="3127606"/>
                </a:lnTo>
                <a:lnTo>
                  <a:pt x="2470917" y="3122965"/>
                </a:lnTo>
                <a:lnTo>
                  <a:pt x="2477415" y="3115231"/>
                </a:lnTo>
                <a:lnTo>
                  <a:pt x="2537747" y="3047781"/>
                </a:lnTo>
                <a:lnTo>
                  <a:pt x="2543935" y="3024577"/>
                </a:lnTo>
                <a:lnTo>
                  <a:pt x="2553217" y="2987758"/>
                </a:lnTo>
                <a:lnTo>
                  <a:pt x="2340660" y="2504168"/>
                </a:lnTo>
                <a:lnTo>
                  <a:pt x="2185651" y="2143409"/>
                </a:lnTo>
                <a:lnTo>
                  <a:pt x="2150689" y="2127939"/>
                </a:lnTo>
                <a:lnTo>
                  <a:pt x="2150070" y="2127939"/>
                </a:lnTo>
                <a:lnTo>
                  <a:pt x="2124390" y="2116182"/>
                </a:lnTo>
                <a:close/>
                <a:moveTo>
                  <a:pt x="0" y="0"/>
                </a:moveTo>
                <a:lnTo>
                  <a:pt x="4209415" y="0"/>
                </a:lnTo>
                <a:lnTo>
                  <a:pt x="4209415" y="6422390"/>
                </a:lnTo>
                <a:lnTo>
                  <a:pt x="0" y="64223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5D3405B9-BD12-4D43-9686-08ABB1E5C7AB}"/>
              </a:ext>
            </a:extLst>
          </p:cNvPr>
          <p:cNvSpPr/>
          <p:nvPr/>
        </p:nvSpPr>
        <p:spPr>
          <a:xfrm>
            <a:off x="5521855" y="3368736"/>
            <a:ext cx="1067943" cy="1869076"/>
          </a:xfrm>
          <a:custGeom>
            <a:avLst/>
            <a:gdLst>
              <a:gd name="connsiteX0" fmla="*/ 114787 w 852084"/>
              <a:gd name="connsiteY0" fmla="*/ 111384 h 1887332"/>
              <a:gd name="connsiteX1" fmla="*/ 354880 w 852084"/>
              <a:gd name="connsiteY1" fmla="*/ 25061 h 1887332"/>
              <a:gd name="connsiteX2" fmla="*/ 405622 w 852084"/>
              <a:gd name="connsiteY2" fmla="*/ 6497 h 1887332"/>
              <a:gd name="connsiteX3" fmla="*/ 423257 w 852084"/>
              <a:gd name="connsiteY3" fmla="*/ 0 h 1887332"/>
              <a:gd name="connsiteX4" fmla="*/ 448937 w 852084"/>
              <a:gd name="connsiteY4" fmla="*/ 11757 h 1887332"/>
              <a:gd name="connsiteX5" fmla="*/ 449556 w 852084"/>
              <a:gd name="connsiteY5" fmla="*/ 11757 h 1887332"/>
              <a:gd name="connsiteX6" fmla="*/ 484518 w 852084"/>
              <a:gd name="connsiteY6" fmla="*/ 27227 h 1887332"/>
              <a:gd name="connsiteX7" fmla="*/ 639527 w 852084"/>
              <a:gd name="connsiteY7" fmla="*/ 387986 h 1887332"/>
              <a:gd name="connsiteX8" fmla="*/ 852084 w 852084"/>
              <a:gd name="connsiteY8" fmla="*/ 871576 h 1887332"/>
              <a:gd name="connsiteX9" fmla="*/ 842802 w 852084"/>
              <a:gd name="connsiteY9" fmla="*/ 908395 h 1887332"/>
              <a:gd name="connsiteX10" fmla="*/ 836614 w 852084"/>
              <a:gd name="connsiteY10" fmla="*/ 931599 h 1887332"/>
              <a:gd name="connsiteX11" fmla="*/ 776282 w 852084"/>
              <a:gd name="connsiteY11" fmla="*/ 999049 h 1887332"/>
              <a:gd name="connsiteX12" fmla="*/ 769784 w 852084"/>
              <a:gd name="connsiteY12" fmla="*/ 1006783 h 1887332"/>
              <a:gd name="connsiteX13" fmla="*/ 764834 w 852084"/>
              <a:gd name="connsiteY13" fmla="*/ 1011424 h 1887332"/>
              <a:gd name="connsiteX14" fmla="*/ 671086 w 852084"/>
              <a:gd name="connsiteY14" fmla="*/ 1111979 h 1887332"/>
              <a:gd name="connsiteX15" fmla="*/ 647881 w 852084"/>
              <a:gd name="connsiteY15" fmla="*/ 1139516 h 1887332"/>
              <a:gd name="connsiteX16" fmla="*/ 639837 w 852084"/>
              <a:gd name="connsiteY16" fmla="*/ 1147251 h 1887332"/>
              <a:gd name="connsiteX17" fmla="*/ 620344 w 852084"/>
              <a:gd name="connsiteY17" fmla="*/ 1166742 h 1887332"/>
              <a:gd name="connsiteX18" fmla="*/ 614775 w 852084"/>
              <a:gd name="connsiteY18" fmla="*/ 1177262 h 1887332"/>
              <a:gd name="connsiteX19" fmla="*/ 569913 w 852084"/>
              <a:gd name="connsiteY19" fmla="*/ 1228932 h 1887332"/>
              <a:gd name="connsiteX20" fmla="*/ 469977 w 852084"/>
              <a:gd name="connsiteY20" fmla="*/ 1340315 h 1887332"/>
              <a:gd name="connsiteX21" fmla="*/ 469667 w 852084"/>
              <a:gd name="connsiteY21" fmla="*/ 1340934 h 1887332"/>
              <a:gd name="connsiteX22" fmla="*/ 437799 w 852084"/>
              <a:gd name="connsiteY22" fmla="*/ 1389510 h 1887332"/>
              <a:gd name="connsiteX23" fmla="*/ 316515 w 852084"/>
              <a:gd name="connsiteY23" fmla="*/ 1575458 h 1887332"/>
              <a:gd name="connsiteX24" fmla="*/ 40841 w 852084"/>
              <a:gd name="connsiteY24" fmla="*/ 1885166 h 1887332"/>
              <a:gd name="connsiteX25" fmla="*/ 38366 w 852084"/>
              <a:gd name="connsiteY25" fmla="*/ 1887332 h 1887332"/>
              <a:gd name="connsiteX26" fmla="*/ 0 w 852084"/>
              <a:gd name="connsiteY26" fmla="*/ 1780280 h 1887332"/>
              <a:gd name="connsiteX27" fmla="*/ 13923 w 852084"/>
              <a:gd name="connsiteY27" fmla="*/ 1766976 h 1887332"/>
              <a:gd name="connsiteX28" fmla="*/ 283409 w 852084"/>
              <a:gd name="connsiteY28" fmla="*/ 1500274 h 1887332"/>
              <a:gd name="connsiteX29" fmla="*/ 701716 w 852084"/>
              <a:gd name="connsiteY29" fmla="*/ 861057 h 1887332"/>
              <a:gd name="connsiteX30" fmla="*/ 702954 w 852084"/>
              <a:gd name="connsiteY30" fmla="*/ 859200 h 1887332"/>
              <a:gd name="connsiteX31" fmla="*/ 551349 w 852084"/>
              <a:gd name="connsiteY31" fmla="*/ 496276 h 1887332"/>
              <a:gd name="connsiteX32" fmla="*/ 347145 w 852084"/>
              <a:gd name="connsiteY32" fmla="*/ 751839 h 1887332"/>
              <a:gd name="connsiteX33" fmla="*/ 114787 w 852084"/>
              <a:gd name="connsiteY33" fmla="*/ 111384 h 1887332"/>
              <a:gd name="connsiteX0" fmla="*/ 134938 w 872235"/>
              <a:gd name="connsiteY0" fmla="*/ 111384 h 1887332"/>
              <a:gd name="connsiteX1" fmla="*/ 375031 w 872235"/>
              <a:gd name="connsiteY1" fmla="*/ 25061 h 1887332"/>
              <a:gd name="connsiteX2" fmla="*/ 425773 w 872235"/>
              <a:gd name="connsiteY2" fmla="*/ 6497 h 1887332"/>
              <a:gd name="connsiteX3" fmla="*/ 443408 w 872235"/>
              <a:gd name="connsiteY3" fmla="*/ 0 h 1887332"/>
              <a:gd name="connsiteX4" fmla="*/ 469088 w 872235"/>
              <a:gd name="connsiteY4" fmla="*/ 11757 h 1887332"/>
              <a:gd name="connsiteX5" fmla="*/ 469707 w 872235"/>
              <a:gd name="connsiteY5" fmla="*/ 11757 h 1887332"/>
              <a:gd name="connsiteX6" fmla="*/ 504669 w 872235"/>
              <a:gd name="connsiteY6" fmla="*/ 27227 h 1887332"/>
              <a:gd name="connsiteX7" fmla="*/ 659678 w 872235"/>
              <a:gd name="connsiteY7" fmla="*/ 387986 h 1887332"/>
              <a:gd name="connsiteX8" fmla="*/ 872235 w 872235"/>
              <a:gd name="connsiteY8" fmla="*/ 871576 h 1887332"/>
              <a:gd name="connsiteX9" fmla="*/ 862953 w 872235"/>
              <a:gd name="connsiteY9" fmla="*/ 908395 h 1887332"/>
              <a:gd name="connsiteX10" fmla="*/ 856765 w 872235"/>
              <a:gd name="connsiteY10" fmla="*/ 931599 h 1887332"/>
              <a:gd name="connsiteX11" fmla="*/ 796433 w 872235"/>
              <a:gd name="connsiteY11" fmla="*/ 999049 h 1887332"/>
              <a:gd name="connsiteX12" fmla="*/ 789935 w 872235"/>
              <a:gd name="connsiteY12" fmla="*/ 1006783 h 1887332"/>
              <a:gd name="connsiteX13" fmla="*/ 784985 w 872235"/>
              <a:gd name="connsiteY13" fmla="*/ 1011424 h 1887332"/>
              <a:gd name="connsiteX14" fmla="*/ 691237 w 872235"/>
              <a:gd name="connsiteY14" fmla="*/ 1111979 h 1887332"/>
              <a:gd name="connsiteX15" fmla="*/ 668032 w 872235"/>
              <a:gd name="connsiteY15" fmla="*/ 1139516 h 1887332"/>
              <a:gd name="connsiteX16" fmla="*/ 659988 w 872235"/>
              <a:gd name="connsiteY16" fmla="*/ 1147251 h 1887332"/>
              <a:gd name="connsiteX17" fmla="*/ 640495 w 872235"/>
              <a:gd name="connsiteY17" fmla="*/ 1166742 h 1887332"/>
              <a:gd name="connsiteX18" fmla="*/ 634926 w 872235"/>
              <a:gd name="connsiteY18" fmla="*/ 1177262 h 1887332"/>
              <a:gd name="connsiteX19" fmla="*/ 590064 w 872235"/>
              <a:gd name="connsiteY19" fmla="*/ 1228932 h 1887332"/>
              <a:gd name="connsiteX20" fmla="*/ 490128 w 872235"/>
              <a:gd name="connsiteY20" fmla="*/ 1340315 h 1887332"/>
              <a:gd name="connsiteX21" fmla="*/ 489818 w 872235"/>
              <a:gd name="connsiteY21" fmla="*/ 1340934 h 1887332"/>
              <a:gd name="connsiteX22" fmla="*/ 457950 w 872235"/>
              <a:gd name="connsiteY22" fmla="*/ 1389510 h 1887332"/>
              <a:gd name="connsiteX23" fmla="*/ 336666 w 872235"/>
              <a:gd name="connsiteY23" fmla="*/ 1575458 h 1887332"/>
              <a:gd name="connsiteX24" fmla="*/ 60992 w 872235"/>
              <a:gd name="connsiteY24" fmla="*/ 1885166 h 1887332"/>
              <a:gd name="connsiteX25" fmla="*/ 58517 w 872235"/>
              <a:gd name="connsiteY25" fmla="*/ 1887332 h 1887332"/>
              <a:gd name="connsiteX26" fmla="*/ 20151 w 872235"/>
              <a:gd name="connsiteY26" fmla="*/ 1780280 h 1887332"/>
              <a:gd name="connsiteX27" fmla="*/ 34074 w 872235"/>
              <a:gd name="connsiteY27" fmla="*/ 1766976 h 1887332"/>
              <a:gd name="connsiteX28" fmla="*/ 303560 w 872235"/>
              <a:gd name="connsiteY28" fmla="*/ 1500274 h 1887332"/>
              <a:gd name="connsiteX29" fmla="*/ 721867 w 872235"/>
              <a:gd name="connsiteY29" fmla="*/ 861057 h 1887332"/>
              <a:gd name="connsiteX30" fmla="*/ 723105 w 872235"/>
              <a:gd name="connsiteY30" fmla="*/ 859200 h 1887332"/>
              <a:gd name="connsiteX31" fmla="*/ 0 w 872235"/>
              <a:gd name="connsiteY31" fmla="*/ 1201126 h 1887332"/>
              <a:gd name="connsiteX32" fmla="*/ 367296 w 872235"/>
              <a:gd name="connsiteY32" fmla="*/ 751839 h 1887332"/>
              <a:gd name="connsiteX33" fmla="*/ 134938 w 872235"/>
              <a:gd name="connsiteY33" fmla="*/ 111384 h 1887332"/>
              <a:gd name="connsiteX0" fmla="*/ 199233 w 936530"/>
              <a:gd name="connsiteY0" fmla="*/ 111384 h 1887332"/>
              <a:gd name="connsiteX1" fmla="*/ 439326 w 936530"/>
              <a:gd name="connsiteY1" fmla="*/ 25061 h 1887332"/>
              <a:gd name="connsiteX2" fmla="*/ 490068 w 936530"/>
              <a:gd name="connsiteY2" fmla="*/ 6497 h 1887332"/>
              <a:gd name="connsiteX3" fmla="*/ 507703 w 936530"/>
              <a:gd name="connsiteY3" fmla="*/ 0 h 1887332"/>
              <a:gd name="connsiteX4" fmla="*/ 533383 w 936530"/>
              <a:gd name="connsiteY4" fmla="*/ 11757 h 1887332"/>
              <a:gd name="connsiteX5" fmla="*/ 534002 w 936530"/>
              <a:gd name="connsiteY5" fmla="*/ 11757 h 1887332"/>
              <a:gd name="connsiteX6" fmla="*/ 568964 w 936530"/>
              <a:gd name="connsiteY6" fmla="*/ 27227 h 1887332"/>
              <a:gd name="connsiteX7" fmla="*/ 723973 w 936530"/>
              <a:gd name="connsiteY7" fmla="*/ 387986 h 1887332"/>
              <a:gd name="connsiteX8" fmla="*/ 936530 w 936530"/>
              <a:gd name="connsiteY8" fmla="*/ 871576 h 1887332"/>
              <a:gd name="connsiteX9" fmla="*/ 927248 w 936530"/>
              <a:gd name="connsiteY9" fmla="*/ 908395 h 1887332"/>
              <a:gd name="connsiteX10" fmla="*/ 921060 w 936530"/>
              <a:gd name="connsiteY10" fmla="*/ 931599 h 1887332"/>
              <a:gd name="connsiteX11" fmla="*/ 860728 w 936530"/>
              <a:gd name="connsiteY11" fmla="*/ 999049 h 1887332"/>
              <a:gd name="connsiteX12" fmla="*/ 854230 w 936530"/>
              <a:gd name="connsiteY12" fmla="*/ 1006783 h 1887332"/>
              <a:gd name="connsiteX13" fmla="*/ 849280 w 936530"/>
              <a:gd name="connsiteY13" fmla="*/ 1011424 h 1887332"/>
              <a:gd name="connsiteX14" fmla="*/ 755532 w 936530"/>
              <a:gd name="connsiteY14" fmla="*/ 1111979 h 1887332"/>
              <a:gd name="connsiteX15" fmla="*/ 732327 w 936530"/>
              <a:gd name="connsiteY15" fmla="*/ 1139516 h 1887332"/>
              <a:gd name="connsiteX16" fmla="*/ 724283 w 936530"/>
              <a:gd name="connsiteY16" fmla="*/ 1147251 h 1887332"/>
              <a:gd name="connsiteX17" fmla="*/ 704790 w 936530"/>
              <a:gd name="connsiteY17" fmla="*/ 1166742 h 1887332"/>
              <a:gd name="connsiteX18" fmla="*/ 699221 w 936530"/>
              <a:gd name="connsiteY18" fmla="*/ 1177262 h 1887332"/>
              <a:gd name="connsiteX19" fmla="*/ 654359 w 936530"/>
              <a:gd name="connsiteY19" fmla="*/ 1228932 h 1887332"/>
              <a:gd name="connsiteX20" fmla="*/ 554423 w 936530"/>
              <a:gd name="connsiteY20" fmla="*/ 1340315 h 1887332"/>
              <a:gd name="connsiteX21" fmla="*/ 554113 w 936530"/>
              <a:gd name="connsiteY21" fmla="*/ 1340934 h 1887332"/>
              <a:gd name="connsiteX22" fmla="*/ 522245 w 936530"/>
              <a:gd name="connsiteY22" fmla="*/ 1389510 h 1887332"/>
              <a:gd name="connsiteX23" fmla="*/ 400961 w 936530"/>
              <a:gd name="connsiteY23" fmla="*/ 1575458 h 1887332"/>
              <a:gd name="connsiteX24" fmla="*/ 125287 w 936530"/>
              <a:gd name="connsiteY24" fmla="*/ 1885166 h 1887332"/>
              <a:gd name="connsiteX25" fmla="*/ 122812 w 936530"/>
              <a:gd name="connsiteY25" fmla="*/ 1887332 h 1887332"/>
              <a:gd name="connsiteX26" fmla="*/ 84446 w 936530"/>
              <a:gd name="connsiteY26" fmla="*/ 1780280 h 1887332"/>
              <a:gd name="connsiteX27" fmla="*/ 98369 w 936530"/>
              <a:gd name="connsiteY27" fmla="*/ 1766976 h 1887332"/>
              <a:gd name="connsiteX28" fmla="*/ 367855 w 936530"/>
              <a:gd name="connsiteY28" fmla="*/ 1500274 h 1887332"/>
              <a:gd name="connsiteX29" fmla="*/ 786162 w 936530"/>
              <a:gd name="connsiteY29" fmla="*/ 861057 h 1887332"/>
              <a:gd name="connsiteX30" fmla="*/ 0 w 936530"/>
              <a:gd name="connsiteY30" fmla="*/ 1046525 h 1887332"/>
              <a:gd name="connsiteX31" fmla="*/ 64295 w 936530"/>
              <a:gd name="connsiteY31" fmla="*/ 1201126 h 1887332"/>
              <a:gd name="connsiteX32" fmla="*/ 431591 w 936530"/>
              <a:gd name="connsiteY32" fmla="*/ 751839 h 1887332"/>
              <a:gd name="connsiteX33" fmla="*/ 199233 w 936530"/>
              <a:gd name="connsiteY33" fmla="*/ 111384 h 1887332"/>
              <a:gd name="connsiteX0" fmla="*/ 330646 w 1067943"/>
              <a:gd name="connsiteY0" fmla="*/ 111384 h 1887332"/>
              <a:gd name="connsiteX1" fmla="*/ 570739 w 1067943"/>
              <a:gd name="connsiteY1" fmla="*/ 25061 h 1887332"/>
              <a:gd name="connsiteX2" fmla="*/ 621481 w 1067943"/>
              <a:gd name="connsiteY2" fmla="*/ 6497 h 1887332"/>
              <a:gd name="connsiteX3" fmla="*/ 639116 w 1067943"/>
              <a:gd name="connsiteY3" fmla="*/ 0 h 1887332"/>
              <a:gd name="connsiteX4" fmla="*/ 664796 w 1067943"/>
              <a:gd name="connsiteY4" fmla="*/ 11757 h 1887332"/>
              <a:gd name="connsiteX5" fmla="*/ 665415 w 1067943"/>
              <a:gd name="connsiteY5" fmla="*/ 11757 h 1887332"/>
              <a:gd name="connsiteX6" fmla="*/ 700377 w 1067943"/>
              <a:gd name="connsiteY6" fmla="*/ 27227 h 1887332"/>
              <a:gd name="connsiteX7" fmla="*/ 855386 w 1067943"/>
              <a:gd name="connsiteY7" fmla="*/ 387986 h 1887332"/>
              <a:gd name="connsiteX8" fmla="*/ 1067943 w 1067943"/>
              <a:gd name="connsiteY8" fmla="*/ 871576 h 1887332"/>
              <a:gd name="connsiteX9" fmla="*/ 1058661 w 1067943"/>
              <a:gd name="connsiteY9" fmla="*/ 908395 h 1887332"/>
              <a:gd name="connsiteX10" fmla="*/ 1052473 w 1067943"/>
              <a:gd name="connsiteY10" fmla="*/ 931599 h 1887332"/>
              <a:gd name="connsiteX11" fmla="*/ 992141 w 1067943"/>
              <a:gd name="connsiteY11" fmla="*/ 999049 h 1887332"/>
              <a:gd name="connsiteX12" fmla="*/ 985643 w 1067943"/>
              <a:gd name="connsiteY12" fmla="*/ 1006783 h 1887332"/>
              <a:gd name="connsiteX13" fmla="*/ 980693 w 1067943"/>
              <a:gd name="connsiteY13" fmla="*/ 1011424 h 1887332"/>
              <a:gd name="connsiteX14" fmla="*/ 886945 w 1067943"/>
              <a:gd name="connsiteY14" fmla="*/ 1111979 h 1887332"/>
              <a:gd name="connsiteX15" fmla="*/ 863740 w 1067943"/>
              <a:gd name="connsiteY15" fmla="*/ 1139516 h 1887332"/>
              <a:gd name="connsiteX16" fmla="*/ 855696 w 1067943"/>
              <a:gd name="connsiteY16" fmla="*/ 1147251 h 1887332"/>
              <a:gd name="connsiteX17" fmla="*/ 836203 w 1067943"/>
              <a:gd name="connsiteY17" fmla="*/ 1166742 h 1887332"/>
              <a:gd name="connsiteX18" fmla="*/ 830634 w 1067943"/>
              <a:gd name="connsiteY18" fmla="*/ 1177262 h 1887332"/>
              <a:gd name="connsiteX19" fmla="*/ 785772 w 1067943"/>
              <a:gd name="connsiteY19" fmla="*/ 1228932 h 1887332"/>
              <a:gd name="connsiteX20" fmla="*/ 685836 w 1067943"/>
              <a:gd name="connsiteY20" fmla="*/ 1340315 h 1887332"/>
              <a:gd name="connsiteX21" fmla="*/ 685526 w 1067943"/>
              <a:gd name="connsiteY21" fmla="*/ 1340934 h 1887332"/>
              <a:gd name="connsiteX22" fmla="*/ 653658 w 1067943"/>
              <a:gd name="connsiteY22" fmla="*/ 1389510 h 1887332"/>
              <a:gd name="connsiteX23" fmla="*/ 532374 w 1067943"/>
              <a:gd name="connsiteY23" fmla="*/ 1575458 h 1887332"/>
              <a:gd name="connsiteX24" fmla="*/ 256700 w 1067943"/>
              <a:gd name="connsiteY24" fmla="*/ 1885166 h 1887332"/>
              <a:gd name="connsiteX25" fmla="*/ 254225 w 1067943"/>
              <a:gd name="connsiteY25" fmla="*/ 1887332 h 1887332"/>
              <a:gd name="connsiteX26" fmla="*/ 215859 w 1067943"/>
              <a:gd name="connsiteY26" fmla="*/ 1780280 h 1887332"/>
              <a:gd name="connsiteX27" fmla="*/ 229782 w 1067943"/>
              <a:gd name="connsiteY27" fmla="*/ 1766976 h 1887332"/>
              <a:gd name="connsiteX28" fmla="*/ 499268 w 1067943"/>
              <a:gd name="connsiteY28" fmla="*/ 1500274 h 1887332"/>
              <a:gd name="connsiteX29" fmla="*/ 0 w 1067943"/>
              <a:gd name="connsiteY29" fmla="*/ 1083307 h 1887332"/>
              <a:gd name="connsiteX30" fmla="*/ 131413 w 1067943"/>
              <a:gd name="connsiteY30" fmla="*/ 1046525 h 1887332"/>
              <a:gd name="connsiteX31" fmla="*/ 195708 w 1067943"/>
              <a:gd name="connsiteY31" fmla="*/ 1201126 h 1887332"/>
              <a:gd name="connsiteX32" fmla="*/ 563004 w 1067943"/>
              <a:gd name="connsiteY32" fmla="*/ 751839 h 1887332"/>
              <a:gd name="connsiteX33" fmla="*/ 330646 w 1067943"/>
              <a:gd name="connsiteY33" fmla="*/ 111384 h 1887332"/>
              <a:gd name="connsiteX0" fmla="*/ 330646 w 1067943"/>
              <a:gd name="connsiteY0" fmla="*/ 111384 h 1887332"/>
              <a:gd name="connsiteX1" fmla="*/ 570739 w 1067943"/>
              <a:gd name="connsiteY1" fmla="*/ 25061 h 1887332"/>
              <a:gd name="connsiteX2" fmla="*/ 621481 w 1067943"/>
              <a:gd name="connsiteY2" fmla="*/ 6497 h 1887332"/>
              <a:gd name="connsiteX3" fmla="*/ 639116 w 1067943"/>
              <a:gd name="connsiteY3" fmla="*/ 0 h 1887332"/>
              <a:gd name="connsiteX4" fmla="*/ 664796 w 1067943"/>
              <a:gd name="connsiteY4" fmla="*/ 11757 h 1887332"/>
              <a:gd name="connsiteX5" fmla="*/ 665415 w 1067943"/>
              <a:gd name="connsiteY5" fmla="*/ 11757 h 1887332"/>
              <a:gd name="connsiteX6" fmla="*/ 700377 w 1067943"/>
              <a:gd name="connsiteY6" fmla="*/ 27227 h 1887332"/>
              <a:gd name="connsiteX7" fmla="*/ 855386 w 1067943"/>
              <a:gd name="connsiteY7" fmla="*/ 387986 h 1887332"/>
              <a:gd name="connsiteX8" fmla="*/ 1067943 w 1067943"/>
              <a:gd name="connsiteY8" fmla="*/ 871576 h 1887332"/>
              <a:gd name="connsiteX9" fmla="*/ 1058661 w 1067943"/>
              <a:gd name="connsiteY9" fmla="*/ 908395 h 1887332"/>
              <a:gd name="connsiteX10" fmla="*/ 1052473 w 1067943"/>
              <a:gd name="connsiteY10" fmla="*/ 931599 h 1887332"/>
              <a:gd name="connsiteX11" fmla="*/ 992141 w 1067943"/>
              <a:gd name="connsiteY11" fmla="*/ 999049 h 1887332"/>
              <a:gd name="connsiteX12" fmla="*/ 985643 w 1067943"/>
              <a:gd name="connsiteY12" fmla="*/ 1006783 h 1887332"/>
              <a:gd name="connsiteX13" fmla="*/ 980693 w 1067943"/>
              <a:gd name="connsiteY13" fmla="*/ 1011424 h 1887332"/>
              <a:gd name="connsiteX14" fmla="*/ 886945 w 1067943"/>
              <a:gd name="connsiteY14" fmla="*/ 1111979 h 1887332"/>
              <a:gd name="connsiteX15" fmla="*/ 863740 w 1067943"/>
              <a:gd name="connsiteY15" fmla="*/ 1139516 h 1887332"/>
              <a:gd name="connsiteX16" fmla="*/ 855696 w 1067943"/>
              <a:gd name="connsiteY16" fmla="*/ 1147251 h 1887332"/>
              <a:gd name="connsiteX17" fmla="*/ 836203 w 1067943"/>
              <a:gd name="connsiteY17" fmla="*/ 1166742 h 1887332"/>
              <a:gd name="connsiteX18" fmla="*/ 830634 w 1067943"/>
              <a:gd name="connsiteY18" fmla="*/ 1177262 h 1887332"/>
              <a:gd name="connsiteX19" fmla="*/ 785772 w 1067943"/>
              <a:gd name="connsiteY19" fmla="*/ 1228932 h 1887332"/>
              <a:gd name="connsiteX20" fmla="*/ 685836 w 1067943"/>
              <a:gd name="connsiteY20" fmla="*/ 1340315 h 1887332"/>
              <a:gd name="connsiteX21" fmla="*/ 685526 w 1067943"/>
              <a:gd name="connsiteY21" fmla="*/ 1340934 h 1887332"/>
              <a:gd name="connsiteX22" fmla="*/ 653658 w 1067943"/>
              <a:gd name="connsiteY22" fmla="*/ 1389510 h 1887332"/>
              <a:gd name="connsiteX23" fmla="*/ 532374 w 1067943"/>
              <a:gd name="connsiteY23" fmla="*/ 1575458 h 1887332"/>
              <a:gd name="connsiteX24" fmla="*/ 256700 w 1067943"/>
              <a:gd name="connsiteY24" fmla="*/ 1885166 h 1887332"/>
              <a:gd name="connsiteX25" fmla="*/ 254225 w 1067943"/>
              <a:gd name="connsiteY25" fmla="*/ 1887332 h 1887332"/>
              <a:gd name="connsiteX26" fmla="*/ 215859 w 1067943"/>
              <a:gd name="connsiteY26" fmla="*/ 1780280 h 1887332"/>
              <a:gd name="connsiteX27" fmla="*/ 229782 w 1067943"/>
              <a:gd name="connsiteY27" fmla="*/ 1766976 h 1887332"/>
              <a:gd name="connsiteX28" fmla="*/ 0 w 1067943"/>
              <a:gd name="connsiteY28" fmla="*/ 1083307 h 1887332"/>
              <a:gd name="connsiteX29" fmla="*/ 131413 w 1067943"/>
              <a:gd name="connsiteY29" fmla="*/ 1046525 h 1887332"/>
              <a:gd name="connsiteX30" fmla="*/ 195708 w 1067943"/>
              <a:gd name="connsiteY30" fmla="*/ 1201126 h 1887332"/>
              <a:gd name="connsiteX31" fmla="*/ 563004 w 1067943"/>
              <a:gd name="connsiteY31" fmla="*/ 751839 h 1887332"/>
              <a:gd name="connsiteX32" fmla="*/ 330646 w 1067943"/>
              <a:gd name="connsiteY32" fmla="*/ 111384 h 1887332"/>
              <a:gd name="connsiteX0" fmla="*/ 330646 w 1067943"/>
              <a:gd name="connsiteY0" fmla="*/ 111384 h 1885166"/>
              <a:gd name="connsiteX1" fmla="*/ 570739 w 1067943"/>
              <a:gd name="connsiteY1" fmla="*/ 25061 h 1885166"/>
              <a:gd name="connsiteX2" fmla="*/ 621481 w 1067943"/>
              <a:gd name="connsiteY2" fmla="*/ 6497 h 1885166"/>
              <a:gd name="connsiteX3" fmla="*/ 639116 w 1067943"/>
              <a:gd name="connsiteY3" fmla="*/ 0 h 1885166"/>
              <a:gd name="connsiteX4" fmla="*/ 664796 w 1067943"/>
              <a:gd name="connsiteY4" fmla="*/ 11757 h 1885166"/>
              <a:gd name="connsiteX5" fmla="*/ 665415 w 1067943"/>
              <a:gd name="connsiteY5" fmla="*/ 11757 h 1885166"/>
              <a:gd name="connsiteX6" fmla="*/ 700377 w 1067943"/>
              <a:gd name="connsiteY6" fmla="*/ 27227 h 1885166"/>
              <a:gd name="connsiteX7" fmla="*/ 855386 w 1067943"/>
              <a:gd name="connsiteY7" fmla="*/ 387986 h 1885166"/>
              <a:gd name="connsiteX8" fmla="*/ 1067943 w 1067943"/>
              <a:gd name="connsiteY8" fmla="*/ 871576 h 1885166"/>
              <a:gd name="connsiteX9" fmla="*/ 1058661 w 1067943"/>
              <a:gd name="connsiteY9" fmla="*/ 908395 h 1885166"/>
              <a:gd name="connsiteX10" fmla="*/ 1052473 w 1067943"/>
              <a:gd name="connsiteY10" fmla="*/ 931599 h 1885166"/>
              <a:gd name="connsiteX11" fmla="*/ 992141 w 1067943"/>
              <a:gd name="connsiteY11" fmla="*/ 999049 h 1885166"/>
              <a:gd name="connsiteX12" fmla="*/ 985643 w 1067943"/>
              <a:gd name="connsiteY12" fmla="*/ 1006783 h 1885166"/>
              <a:gd name="connsiteX13" fmla="*/ 980693 w 1067943"/>
              <a:gd name="connsiteY13" fmla="*/ 1011424 h 1885166"/>
              <a:gd name="connsiteX14" fmla="*/ 886945 w 1067943"/>
              <a:gd name="connsiteY14" fmla="*/ 1111979 h 1885166"/>
              <a:gd name="connsiteX15" fmla="*/ 863740 w 1067943"/>
              <a:gd name="connsiteY15" fmla="*/ 1139516 h 1885166"/>
              <a:gd name="connsiteX16" fmla="*/ 855696 w 1067943"/>
              <a:gd name="connsiteY16" fmla="*/ 1147251 h 1885166"/>
              <a:gd name="connsiteX17" fmla="*/ 836203 w 1067943"/>
              <a:gd name="connsiteY17" fmla="*/ 1166742 h 1885166"/>
              <a:gd name="connsiteX18" fmla="*/ 830634 w 1067943"/>
              <a:gd name="connsiteY18" fmla="*/ 1177262 h 1885166"/>
              <a:gd name="connsiteX19" fmla="*/ 785772 w 1067943"/>
              <a:gd name="connsiteY19" fmla="*/ 1228932 h 1885166"/>
              <a:gd name="connsiteX20" fmla="*/ 685836 w 1067943"/>
              <a:gd name="connsiteY20" fmla="*/ 1340315 h 1885166"/>
              <a:gd name="connsiteX21" fmla="*/ 685526 w 1067943"/>
              <a:gd name="connsiteY21" fmla="*/ 1340934 h 1885166"/>
              <a:gd name="connsiteX22" fmla="*/ 653658 w 1067943"/>
              <a:gd name="connsiteY22" fmla="*/ 1389510 h 1885166"/>
              <a:gd name="connsiteX23" fmla="*/ 532374 w 1067943"/>
              <a:gd name="connsiteY23" fmla="*/ 1575458 h 1885166"/>
              <a:gd name="connsiteX24" fmla="*/ 256700 w 1067943"/>
              <a:gd name="connsiteY24" fmla="*/ 1885166 h 1885166"/>
              <a:gd name="connsiteX25" fmla="*/ 273275 w 1067943"/>
              <a:gd name="connsiteY25" fmla="*/ 1880982 h 1885166"/>
              <a:gd name="connsiteX26" fmla="*/ 215859 w 1067943"/>
              <a:gd name="connsiteY26" fmla="*/ 1780280 h 1885166"/>
              <a:gd name="connsiteX27" fmla="*/ 229782 w 1067943"/>
              <a:gd name="connsiteY27" fmla="*/ 1766976 h 1885166"/>
              <a:gd name="connsiteX28" fmla="*/ 0 w 1067943"/>
              <a:gd name="connsiteY28" fmla="*/ 1083307 h 1885166"/>
              <a:gd name="connsiteX29" fmla="*/ 131413 w 1067943"/>
              <a:gd name="connsiteY29" fmla="*/ 1046525 h 1885166"/>
              <a:gd name="connsiteX30" fmla="*/ 195708 w 1067943"/>
              <a:gd name="connsiteY30" fmla="*/ 1201126 h 1885166"/>
              <a:gd name="connsiteX31" fmla="*/ 563004 w 1067943"/>
              <a:gd name="connsiteY31" fmla="*/ 751839 h 1885166"/>
              <a:gd name="connsiteX32" fmla="*/ 330646 w 1067943"/>
              <a:gd name="connsiteY32" fmla="*/ 111384 h 1885166"/>
              <a:gd name="connsiteX0" fmla="*/ 330646 w 1067943"/>
              <a:gd name="connsiteY0" fmla="*/ 111384 h 1885166"/>
              <a:gd name="connsiteX1" fmla="*/ 570739 w 1067943"/>
              <a:gd name="connsiteY1" fmla="*/ 25061 h 1885166"/>
              <a:gd name="connsiteX2" fmla="*/ 621481 w 1067943"/>
              <a:gd name="connsiteY2" fmla="*/ 6497 h 1885166"/>
              <a:gd name="connsiteX3" fmla="*/ 639116 w 1067943"/>
              <a:gd name="connsiteY3" fmla="*/ 0 h 1885166"/>
              <a:gd name="connsiteX4" fmla="*/ 664796 w 1067943"/>
              <a:gd name="connsiteY4" fmla="*/ 11757 h 1885166"/>
              <a:gd name="connsiteX5" fmla="*/ 665415 w 1067943"/>
              <a:gd name="connsiteY5" fmla="*/ 11757 h 1885166"/>
              <a:gd name="connsiteX6" fmla="*/ 700377 w 1067943"/>
              <a:gd name="connsiteY6" fmla="*/ 27227 h 1885166"/>
              <a:gd name="connsiteX7" fmla="*/ 855386 w 1067943"/>
              <a:gd name="connsiteY7" fmla="*/ 387986 h 1885166"/>
              <a:gd name="connsiteX8" fmla="*/ 1067943 w 1067943"/>
              <a:gd name="connsiteY8" fmla="*/ 871576 h 1885166"/>
              <a:gd name="connsiteX9" fmla="*/ 1058661 w 1067943"/>
              <a:gd name="connsiteY9" fmla="*/ 908395 h 1885166"/>
              <a:gd name="connsiteX10" fmla="*/ 1052473 w 1067943"/>
              <a:gd name="connsiteY10" fmla="*/ 931599 h 1885166"/>
              <a:gd name="connsiteX11" fmla="*/ 992141 w 1067943"/>
              <a:gd name="connsiteY11" fmla="*/ 999049 h 1885166"/>
              <a:gd name="connsiteX12" fmla="*/ 985643 w 1067943"/>
              <a:gd name="connsiteY12" fmla="*/ 1006783 h 1885166"/>
              <a:gd name="connsiteX13" fmla="*/ 980693 w 1067943"/>
              <a:gd name="connsiteY13" fmla="*/ 1011424 h 1885166"/>
              <a:gd name="connsiteX14" fmla="*/ 886945 w 1067943"/>
              <a:gd name="connsiteY14" fmla="*/ 1111979 h 1885166"/>
              <a:gd name="connsiteX15" fmla="*/ 863740 w 1067943"/>
              <a:gd name="connsiteY15" fmla="*/ 1139516 h 1885166"/>
              <a:gd name="connsiteX16" fmla="*/ 855696 w 1067943"/>
              <a:gd name="connsiteY16" fmla="*/ 1147251 h 1885166"/>
              <a:gd name="connsiteX17" fmla="*/ 836203 w 1067943"/>
              <a:gd name="connsiteY17" fmla="*/ 1166742 h 1885166"/>
              <a:gd name="connsiteX18" fmla="*/ 830634 w 1067943"/>
              <a:gd name="connsiteY18" fmla="*/ 1177262 h 1885166"/>
              <a:gd name="connsiteX19" fmla="*/ 785772 w 1067943"/>
              <a:gd name="connsiteY19" fmla="*/ 1228932 h 1885166"/>
              <a:gd name="connsiteX20" fmla="*/ 685836 w 1067943"/>
              <a:gd name="connsiteY20" fmla="*/ 1340315 h 1885166"/>
              <a:gd name="connsiteX21" fmla="*/ 685526 w 1067943"/>
              <a:gd name="connsiteY21" fmla="*/ 1340934 h 1885166"/>
              <a:gd name="connsiteX22" fmla="*/ 653658 w 1067943"/>
              <a:gd name="connsiteY22" fmla="*/ 1389510 h 1885166"/>
              <a:gd name="connsiteX23" fmla="*/ 532374 w 1067943"/>
              <a:gd name="connsiteY23" fmla="*/ 1575458 h 1885166"/>
              <a:gd name="connsiteX24" fmla="*/ 256700 w 1067943"/>
              <a:gd name="connsiteY24" fmla="*/ 1885166 h 1885166"/>
              <a:gd name="connsiteX25" fmla="*/ 273275 w 1067943"/>
              <a:gd name="connsiteY25" fmla="*/ 1880982 h 1885166"/>
              <a:gd name="connsiteX26" fmla="*/ 229782 w 1067943"/>
              <a:gd name="connsiteY26" fmla="*/ 1766976 h 1885166"/>
              <a:gd name="connsiteX27" fmla="*/ 0 w 1067943"/>
              <a:gd name="connsiteY27" fmla="*/ 1083307 h 1885166"/>
              <a:gd name="connsiteX28" fmla="*/ 131413 w 1067943"/>
              <a:gd name="connsiteY28" fmla="*/ 1046525 h 1885166"/>
              <a:gd name="connsiteX29" fmla="*/ 195708 w 1067943"/>
              <a:gd name="connsiteY29" fmla="*/ 1201126 h 1885166"/>
              <a:gd name="connsiteX30" fmla="*/ 563004 w 1067943"/>
              <a:gd name="connsiteY30" fmla="*/ 751839 h 1885166"/>
              <a:gd name="connsiteX31" fmla="*/ 330646 w 1067943"/>
              <a:gd name="connsiteY31" fmla="*/ 111384 h 1885166"/>
              <a:gd name="connsiteX0" fmla="*/ 330646 w 1067943"/>
              <a:gd name="connsiteY0" fmla="*/ 111384 h 1880982"/>
              <a:gd name="connsiteX1" fmla="*/ 570739 w 1067943"/>
              <a:gd name="connsiteY1" fmla="*/ 25061 h 1880982"/>
              <a:gd name="connsiteX2" fmla="*/ 621481 w 1067943"/>
              <a:gd name="connsiteY2" fmla="*/ 6497 h 1880982"/>
              <a:gd name="connsiteX3" fmla="*/ 639116 w 1067943"/>
              <a:gd name="connsiteY3" fmla="*/ 0 h 1880982"/>
              <a:gd name="connsiteX4" fmla="*/ 664796 w 1067943"/>
              <a:gd name="connsiteY4" fmla="*/ 11757 h 1880982"/>
              <a:gd name="connsiteX5" fmla="*/ 665415 w 1067943"/>
              <a:gd name="connsiteY5" fmla="*/ 11757 h 1880982"/>
              <a:gd name="connsiteX6" fmla="*/ 700377 w 1067943"/>
              <a:gd name="connsiteY6" fmla="*/ 27227 h 1880982"/>
              <a:gd name="connsiteX7" fmla="*/ 855386 w 1067943"/>
              <a:gd name="connsiteY7" fmla="*/ 387986 h 1880982"/>
              <a:gd name="connsiteX8" fmla="*/ 1067943 w 1067943"/>
              <a:gd name="connsiteY8" fmla="*/ 871576 h 1880982"/>
              <a:gd name="connsiteX9" fmla="*/ 1058661 w 1067943"/>
              <a:gd name="connsiteY9" fmla="*/ 908395 h 1880982"/>
              <a:gd name="connsiteX10" fmla="*/ 1052473 w 1067943"/>
              <a:gd name="connsiteY10" fmla="*/ 931599 h 1880982"/>
              <a:gd name="connsiteX11" fmla="*/ 992141 w 1067943"/>
              <a:gd name="connsiteY11" fmla="*/ 999049 h 1880982"/>
              <a:gd name="connsiteX12" fmla="*/ 985643 w 1067943"/>
              <a:gd name="connsiteY12" fmla="*/ 1006783 h 1880982"/>
              <a:gd name="connsiteX13" fmla="*/ 980693 w 1067943"/>
              <a:gd name="connsiteY13" fmla="*/ 1011424 h 1880982"/>
              <a:gd name="connsiteX14" fmla="*/ 886945 w 1067943"/>
              <a:gd name="connsiteY14" fmla="*/ 1111979 h 1880982"/>
              <a:gd name="connsiteX15" fmla="*/ 863740 w 1067943"/>
              <a:gd name="connsiteY15" fmla="*/ 1139516 h 1880982"/>
              <a:gd name="connsiteX16" fmla="*/ 855696 w 1067943"/>
              <a:gd name="connsiteY16" fmla="*/ 1147251 h 1880982"/>
              <a:gd name="connsiteX17" fmla="*/ 836203 w 1067943"/>
              <a:gd name="connsiteY17" fmla="*/ 1166742 h 1880982"/>
              <a:gd name="connsiteX18" fmla="*/ 830634 w 1067943"/>
              <a:gd name="connsiteY18" fmla="*/ 1177262 h 1880982"/>
              <a:gd name="connsiteX19" fmla="*/ 785772 w 1067943"/>
              <a:gd name="connsiteY19" fmla="*/ 1228932 h 1880982"/>
              <a:gd name="connsiteX20" fmla="*/ 685836 w 1067943"/>
              <a:gd name="connsiteY20" fmla="*/ 1340315 h 1880982"/>
              <a:gd name="connsiteX21" fmla="*/ 685526 w 1067943"/>
              <a:gd name="connsiteY21" fmla="*/ 1340934 h 1880982"/>
              <a:gd name="connsiteX22" fmla="*/ 653658 w 1067943"/>
              <a:gd name="connsiteY22" fmla="*/ 1389510 h 1880982"/>
              <a:gd name="connsiteX23" fmla="*/ 532374 w 1067943"/>
              <a:gd name="connsiteY23" fmla="*/ 1575458 h 1880982"/>
              <a:gd name="connsiteX24" fmla="*/ 273275 w 1067943"/>
              <a:gd name="connsiteY24" fmla="*/ 1880982 h 1880982"/>
              <a:gd name="connsiteX25" fmla="*/ 229782 w 1067943"/>
              <a:gd name="connsiteY25" fmla="*/ 1766976 h 1880982"/>
              <a:gd name="connsiteX26" fmla="*/ 0 w 1067943"/>
              <a:gd name="connsiteY26" fmla="*/ 1083307 h 1880982"/>
              <a:gd name="connsiteX27" fmla="*/ 131413 w 1067943"/>
              <a:gd name="connsiteY27" fmla="*/ 1046525 h 1880982"/>
              <a:gd name="connsiteX28" fmla="*/ 195708 w 1067943"/>
              <a:gd name="connsiteY28" fmla="*/ 1201126 h 1880982"/>
              <a:gd name="connsiteX29" fmla="*/ 563004 w 1067943"/>
              <a:gd name="connsiteY29" fmla="*/ 751839 h 1880982"/>
              <a:gd name="connsiteX30" fmla="*/ 330646 w 1067943"/>
              <a:gd name="connsiteY30" fmla="*/ 111384 h 1880982"/>
              <a:gd name="connsiteX0" fmla="*/ 330646 w 1067943"/>
              <a:gd name="connsiteY0" fmla="*/ 111384 h 1869076"/>
              <a:gd name="connsiteX1" fmla="*/ 570739 w 1067943"/>
              <a:gd name="connsiteY1" fmla="*/ 25061 h 1869076"/>
              <a:gd name="connsiteX2" fmla="*/ 621481 w 1067943"/>
              <a:gd name="connsiteY2" fmla="*/ 6497 h 1869076"/>
              <a:gd name="connsiteX3" fmla="*/ 639116 w 1067943"/>
              <a:gd name="connsiteY3" fmla="*/ 0 h 1869076"/>
              <a:gd name="connsiteX4" fmla="*/ 664796 w 1067943"/>
              <a:gd name="connsiteY4" fmla="*/ 11757 h 1869076"/>
              <a:gd name="connsiteX5" fmla="*/ 665415 w 1067943"/>
              <a:gd name="connsiteY5" fmla="*/ 11757 h 1869076"/>
              <a:gd name="connsiteX6" fmla="*/ 700377 w 1067943"/>
              <a:gd name="connsiteY6" fmla="*/ 27227 h 1869076"/>
              <a:gd name="connsiteX7" fmla="*/ 855386 w 1067943"/>
              <a:gd name="connsiteY7" fmla="*/ 387986 h 1869076"/>
              <a:gd name="connsiteX8" fmla="*/ 1067943 w 1067943"/>
              <a:gd name="connsiteY8" fmla="*/ 871576 h 1869076"/>
              <a:gd name="connsiteX9" fmla="*/ 1058661 w 1067943"/>
              <a:gd name="connsiteY9" fmla="*/ 908395 h 1869076"/>
              <a:gd name="connsiteX10" fmla="*/ 1052473 w 1067943"/>
              <a:gd name="connsiteY10" fmla="*/ 931599 h 1869076"/>
              <a:gd name="connsiteX11" fmla="*/ 992141 w 1067943"/>
              <a:gd name="connsiteY11" fmla="*/ 999049 h 1869076"/>
              <a:gd name="connsiteX12" fmla="*/ 985643 w 1067943"/>
              <a:gd name="connsiteY12" fmla="*/ 1006783 h 1869076"/>
              <a:gd name="connsiteX13" fmla="*/ 980693 w 1067943"/>
              <a:gd name="connsiteY13" fmla="*/ 1011424 h 1869076"/>
              <a:gd name="connsiteX14" fmla="*/ 886945 w 1067943"/>
              <a:gd name="connsiteY14" fmla="*/ 1111979 h 1869076"/>
              <a:gd name="connsiteX15" fmla="*/ 863740 w 1067943"/>
              <a:gd name="connsiteY15" fmla="*/ 1139516 h 1869076"/>
              <a:gd name="connsiteX16" fmla="*/ 855696 w 1067943"/>
              <a:gd name="connsiteY16" fmla="*/ 1147251 h 1869076"/>
              <a:gd name="connsiteX17" fmla="*/ 836203 w 1067943"/>
              <a:gd name="connsiteY17" fmla="*/ 1166742 h 1869076"/>
              <a:gd name="connsiteX18" fmla="*/ 830634 w 1067943"/>
              <a:gd name="connsiteY18" fmla="*/ 1177262 h 1869076"/>
              <a:gd name="connsiteX19" fmla="*/ 785772 w 1067943"/>
              <a:gd name="connsiteY19" fmla="*/ 1228932 h 1869076"/>
              <a:gd name="connsiteX20" fmla="*/ 685836 w 1067943"/>
              <a:gd name="connsiteY20" fmla="*/ 1340315 h 1869076"/>
              <a:gd name="connsiteX21" fmla="*/ 685526 w 1067943"/>
              <a:gd name="connsiteY21" fmla="*/ 1340934 h 1869076"/>
              <a:gd name="connsiteX22" fmla="*/ 653658 w 1067943"/>
              <a:gd name="connsiteY22" fmla="*/ 1389510 h 1869076"/>
              <a:gd name="connsiteX23" fmla="*/ 532374 w 1067943"/>
              <a:gd name="connsiteY23" fmla="*/ 1575458 h 1869076"/>
              <a:gd name="connsiteX24" fmla="*/ 261369 w 1067943"/>
              <a:gd name="connsiteY24" fmla="*/ 1869076 h 1869076"/>
              <a:gd name="connsiteX25" fmla="*/ 229782 w 1067943"/>
              <a:gd name="connsiteY25" fmla="*/ 1766976 h 1869076"/>
              <a:gd name="connsiteX26" fmla="*/ 0 w 1067943"/>
              <a:gd name="connsiteY26" fmla="*/ 1083307 h 1869076"/>
              <a:gd name="connsiteX27" fmla="*/ 131413 w 1067943"/>
              <a:gd name="connsiteY27" fmla="*/ 1046525 h 1869076"/>
              <a:gd name="connsiteX28" fmla="*/ 195708 w 1067943"/>
              <a:gd name="connsiteY28" fmla="*/ 1201126 h 1869076"/>
              <a:gd name="connsiteX29" fmla="*/ 563004 w 1067943"/>
              <a:gd name="connsiteY29" fmla="*/ 751839 h 1869076"/>
              <a:gd name="connsiteX30" fmla="*/ 330646 w 1067943"/>
              <a:gd name="connsiteY30" fmla="*/ 111384 h 186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7943" h="1869076">
                <a:moveTo>
                  <a:pt x="330646" y="111384"/>
                </a:moveTo>
                <a:lnTo>
                  <a:pt x="570739" y="25061"/>
                </a:lnTo>
                <a:lnTo>
                  <a:pt x="621481" y="6497"/>
                </a:lnTo>
                <a:lnTo>
                  <a:pt x="639116" y="0"/>
                </a:lnTo>
                <a:lnTo>
                  <a:pt x="664796" y="11757"/>
                </a:lnTo>
                <a:lnTo>
                  <a:pt x="665415" y="11757"/>
                </a:lnTo>
                <a:lnTo>
                  <a:pt x="700377" y="27227"/>
                </a:lnTo>
                <a:lnTo>
                  <a:pt x="855386" y="387986"/>
                </a:lnTo>
                <a:lnTo>
                  <a:pt x="1067943" y="871576"/>
                </a:lnTo>
                <a:lnTo>
                  <a:pt x="1058661" y="908395"/>
                </a:lnTo>
                <a:lnTo>
                  <a:pt x="1052473" y="931599"/>
                </a:lnTo>
                <a:lnTo>
                  <a:pt x="992141" y="999049"/>
                </a:lnTo>
                <a:lnTo>
                  <a:pt x="985643" y="1006783"/>
                </a:lnTo>
                <a:lnTo>
                  <a:pt x="980693" y="1011424"/>
                </a:lnTo>
                <a:lnTo>
                  <a:pt x="886945" y="1111979"/>
                </a:lnTo>
                <a:lnTo>
                  <a:pt x="863740" y="1139516"/>
                </a:lnTo>
                <a:lnTo>
                  <a:pt x="855696" y="1147251"/>
                </a:lnTo>
                <a:lnTo>
                  <a:pt x="836203" y="1166742"/>
                </a:lnTo>
                <a:lnTo>
                  <a:pt x="830634" y="1177262"/>
                </a:lnTo>
                <a:lnTo>
                  <a:pt x="785772" y="1228932"/>
                </a:lnTo>
                <a:lnTo>
                  <a:pt x="685836" y="1340315"/>
                </a:lnTo>
                <a:lnTo>
                  <a:pt x="685526" y="1340934"/>
                </a:lnTo>
                <a:lnTo>
                  <a:pt x="653658" y="1389510"/>
                </a:lnTo>
                <a:lnTo>
                  <a:pt x="532374" y="1575458"/>
                </a:lnTo>
                <a:lnTo>
                  <a:pt x="261369" y="1869076"/>
                </a:lnTo>
                <a:lnTo>
                  <a:pt x="229782" y="1766976"/>
                </a:lnTo>
                <a:lnTo>
                  <a:pt x="0" y="1083307"/>
                </a:lnTo>
                <a:lnTo>
                  <a:pt x="131413" y="1046525"/>
                </a:lnTo>
                <a:lnTo>
                  <a:pt x="195708" y="1201126"/>
                </a:lnTo>
                <a:lnTo>
                  <a:pt x="563004" y="751839"/>
                </a:lnTo>
                <a:lnTo>
                  <a:pt x="330646" y="111384"/>
                </a:lnTo>
              </a:path>
            </a:pathLst>
          </a:custGeom>
          <a:noFill/>
          <a:ln w="19050" cap="sq">
            <a:solidFill>
              <a:srgbClr val="FF0000"/>
            </a:solidFill>
            <a:prstDash val="sysDash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98" name="图片 97" descr="H:/F盘/湛江/《湛江市奋勇经济区首期控制性详细规划》FY-D04单元局部调整/调整后_00(1).jpg调整后_00(1)"/>
          <p:cNvPicPr>
            <a:picLocks noChangeAspect="1"/>
          </p:cNvPicPr>
          <p:nvPr>
            <p:custDataLst>
              <p:tags r:id="rId45"/>
            </p:custDataLst>
          </p:nvPr>
        </p:nvPicPr>
        <p:blipFill rotWithShape="1">
          <a:blip r:embed="rId5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9316" t="43022" r="355" b="54291"/>
          <a:stretch/>
        </p:blipFill>
        <p:spPr>
          <a:xfrm>
            <a:off x="4024337" y="1947249"/>
            <a:ext cx="1707435" cy="62801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CF8F438-4DE5-C037-FDAF-C9CA269EF871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b="35131"/>
          <a:stretch/>
        </p:blipFill>
        <p:spPr>
          <a:xfrm>
            <a:off x="4204739" y="1274950"/>
            <a:ext cx="1201016" cy="79095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6620DFF-701A-9CF2-4812-7BAE5203365E}"/>
              </a:ext>
            </a:extLst>
          </p:cNvPr>
          <p:cNvSpPr txBox="1"/>
          <p:nvPr/>
        </p:nvSpPr>
        <p:spPr>
          <a:xfrm>
            <a:off x="209550" y="901065"/>
            <a:ext cx="3818890" cy="746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根据</a:t>
            </a:r>
            <a:r>
              <a:rPr lang="en-US" altLang="zh-CN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广东省城乡规划条例</a:t>
            </a:r>
            <a:r>
              <a:rPr lang="en-US" altLang="zh-CN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的有关规定，现将必要性论证草案进行公示，公开征询意见。</a:t>
            </a:r>
          </a:p>
          <a:p>
            <a:pPr marR="0" algn="r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广州市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湛江市产业转移合作园管理委员会 </a:t>
            </a:r>
            <a:endParaRPr lang="en-US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altLang="zh-CN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18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lang="zh-CN" altLang="en-US" sz="118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altLang="zh-CN" sz="118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一、规划基本情况</a:t>
            </a:r>
          </a:p>
          <a:p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项目位置：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规划地块位于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国道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G207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以西，裕廊南路以东，金边北路以南，粤海铁路以北。</a:t>
            </a:r>
            <a:endParaRPr lang="en-US" altLang="zh-CN" sz="1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用地面积：调整范围面积约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2.66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公顷。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3.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地块修编内容：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（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）功能调整：将规划范围内一类工业用地、供燃气用地、防护绿地和城市道路用地调整为二类工业用地，调整后二类工业用地增加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2.66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公顷，一类工业用地减少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1.59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公顷，供燃气用地减少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0.66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公顷，防护绿地减少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0.07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公顷，城市道路用地减少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0.34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公顷。</a:t>
            </a:r>
          </a:p>
          <a:p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）指标调整：调整后，二类工业用地指标为容积率≥0.8，建筑系数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30-60%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，绿地率≤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%，小汽车以及自行车、电动车的配建标准均按 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0.2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个车位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/100m</a:t>
            </a:r>
            <a:r>
              <a:rPr lang="en-US" altLang="zh-CN" sz="1200" kern="100" baseline="30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建筑面积配建。</a:t>
            </a:r>
            <a:endParaRPr lang="en-US" altLang="zh-CN" sz="1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1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二、公示方式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现场公示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网络公示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湛江奋勇高新技术产业开发区网站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http://www.fenyong.gov.cn/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3.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公示时间：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日至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公示时间为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天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三、反馈方式：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信函反馈：请至件广州市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湛江市产业转移合作园管理委员会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邮编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524232)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网络反馈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请发邮件到公示意见反馈邮箱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(zjfygxq@163.com)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公示反馈：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有效反馈期限：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日至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日。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新建邮件日或电子邮件提交时间不应超过反馈期限最后一天的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24:00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，逾期视为无效，不子参考。 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反馈须知：必须注明案件编号和真实姓名、联系电话联系地址、邮政编码，如反馈信息不准确或不完整，导致无法核实有关情况的视为无效。</a:t>
            </a:r>
            <a:r>
              <a:rPr lang="zh-CN" altLang="en-US" sz="95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</a:t>
            </a:r>
            <a:endParaRPr lang="zh-CN" altLang="en-US" sz="105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M4Y2M0Zjg4ODRjMTVmM2YwMjlkYzJkMzMyYTBhO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501</Words>
  <Application>Microsoft Office PowerPoint</Application>
  <PresentationFormat>A3 纸张(297x420 毫米)</PresentationFormat>
  <Paragraphs>62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宋体</vt:lpstr>
      <vt:lpstr>Arial</vt:lpstr>
      <vt:lpstr>Calibri</vt:lpstr>
      <vt:lpstr>Wingdings</vt:lpstr>
      <vt:lpstr>微软雅黑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DELL</dc:creator>
  <cp:lastModifiedBy>Administrator</cp:lastModifiedBy>
  <cp:revision>198</cp:revision>
  <cp:lastPrinted>2023-09-14T14:35:00Z</cp:lastPrinted>
  <dcterms:created xsi:type="dcterms:W3CDTF">2019-06-19T02:08:00Z</dcterms:created>
  <dcterms:modified xsi:type="dcterms:W3CDTF">2024-06-12T07:16:22Z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44C75FDB8BCF41B789F1CD50A8AF1E63_13</vt:lpwstr>
  </property>
</Properties>
</file>